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0" r:id="rId3"/>
    <p:sldId id="269" r:id="rId4"/>
    <p:sldId id="259" r:id="rId5"/>
    <p:sldId id="279" r:id="rId6"/>
    <p:sldId id="280" r:id="rId7"/>
    <p:sldId id="281" r:id="rId8"/>
    <p:sldId id="288" r:id="rId9"/>
    <p:sldId id="274" r:id="rId10"/>
    <p:sldId id="262" r:id="rId11"/>
    <p:sldId id="270" r:id="rId12"/>
    <p:sldId id="289" r:id="rId13"/>
    <p:sldId id="285" r:id="rId14"/>
    <p:sldId id="263" r:id="rId15"/>
    <p:sldId id="272" r:id="rId16"/>
    <p:sldId id="283" r:id="rId17"/>
    <p:sldId id="261" r:id="rId18"/>
    <p:sldId id="284" r:id="rId19"/>
    <p:sldId id="276" r:id="rId20"/>
    <p:sldId id="286" r:id="rId21"/>
    <p:sldId id="264" r:id="rId22"/>
    <p:sldId id="26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B9AB21-2DDA-424D-BE9D-4B9B583E95BB}" v="318" dt="2022-05-03T17:35:16.0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67" d="100"/>
          <a:sy n="67" d="100"/>
        </p:scale>
        <p:origin x="648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nifer Eberling" userId="90adc1b76e54e9e6" providerId="LiveId" clId="{F9B9AB21-2DDA-424D-BE9D-4B9B583E95BB}"/>
    <pc:docChg chg="undo redo custSel addSld delSld modSld sldOrd">
      <pc:chgData name="Jennifer Eberling" userId="90adc1b76e54e9e6" providerId="LiveId" clId="{F9B9AB21-2DDA-424D-BE9D-4B9B583E95BB}" dt="2022-05-03T21:18:04.915" v="4006" actId="20577"/>
      <pc:docMkLst>
        <pc:docMk/>
      </pc:docMkLst>
      <pc:sldChg chg="addSp delSp modSp mod setBg addAnim delAnim setClrOvrMap delDesignElem">
        <pc:chgData name="Jennifer Eberling" userId="90adc1b76e54e9e6" providerId="LiveId" clId="{F9B9AB21-2DDA-424D-BE9D-4B9B583E95BB}" dt="2022-04-30T02:31:19.266" v="2506"/>
        <pc:sldMkLst>
          <pc:docMk/>
          <pc:sldMk cId="1078482657" sldId="256"/>
        </pc:sldMkLst>
        <pc:spChg chg="mod">
          <ac:chgData name="Jennifer Eberling" userId="90adc1b76e54e9e6" providerId="LiveId" clId="{F9B9AB21-2DDA-424D-BE9D-4B9B583E95BB}" dt="2022-04-30T02:03:00.314" v="2149" actId="26606"/>
          <ac:spMkLst>
            <pc:docMk/>
            <pc:sldMk cId="1078482657" sldId="256"/>
            <ac:spMk id="2" creationId="{3969C182-7113-4A96-BCD7-573E2FA17D72}"/>
          </ac:spMkLst>
        </pc:spChg>
        <pc:spChg chg="mod">
          <ac:chgData name="Jennifer Eberling" userId="90adc1b76e54e9e6" providerId="LiveId" clId="{F9B9AB21-2DDA-424D-BE9D-4B9B583E95BB}" dt="2022-04-30T02:03:00.314" v="2149" actId="26606"/>
          <ac:spMkLst>
            <pc:docMk/>
            <pc:sldMk cId="1078482657" sldId="256"/>
            <ac:spMk id="3" creationId="{4A7C5FF3-7ED7-48DC-850F-9CE2092AEDC6}"/>
          </ac:spMkLst>
        </pc:spChg>
        <pc:spChg chg="add del">
          <ac:chgData name="Jennifer Eberling" userId="90adc1b76e54e9e6" providerId="LiveId" clId="{F9B9AB21-2DDA-424D-BE9D-4B9B583E95BB}" dt="2022-04-30T02:02:40.133" v="2134" actId="26606"/>
          <ac:spMkLst>
            <pc:docMk/>
            <pc:sldMk cId="1078482657" sldId="256"/>
            <ac:spMk id="6" creationId="{D589E016-1EE1-484C-8423-012B4B78067D}"/>
          </ac:spMkLst>
        </pc:spChg>
        <pc:spChg chg="add del">
          <ac:chgData name="Jennifer Eberling" userId="90adc1b76e54e9e6" providerId="LiveId" clId="{F9B9AB21-2DDA-424D-BE9D-4B9B583E95BB}" dt="2022-04-30T02:02:18.365" v="2118"/>
          <ac:spMkLst>
            <pc:docMk/>
            <pc:sldMk cId="1078482657" sldId="256"/>
            <ac:spMk id="9" creationId="{E49CC64F-7275-4E33-961B-0C5CDC439875}"/>
          </ac:spMkLst>
        </pc:spChg>
        <pc:spChg chg="add del">
          <ac:chgData name="Jennifer Eberling" userId="90adc1b76e54e9e6" providerId="LiveId" clId="{F9B9AB21-2DDA-424D-BE9D-4B9B583E95BB}" dt="2022-04-30T02:02:40.133" v="2134" actId="26606"/>
          <ac:spMkLst>
            <pc:docMk/>
            <pc:sldMk cId="1078482657" sldId="256"/>
            <ac:spMk id="11" creationId="{46100866-3689-418C-84D9-07C7E2435C86}"/>
          </ac:spMkLst>
        </pc:spChg>
        <pc:spChg chg="add del">
          <ac:chgData name="Jennifer Eberling" userId="90adc1b76e54e9e6" providerId="LiveId" clId="{F9B9AB21-2DDA-424D-BE9D-4B9B583E95BB}" dt="2022-04-30T02:02:41.075" v="2136" actId="26606"/>
          <ac:spMkLst>
            <pc:docMk/>
            <pc:sldMk cId="1078482657" sldId="256"/>
            <ac:spMk id="13" creationId="{03D524A5-0026-48B3-A857-8AE02CEC0D25}"/>
          </ac:spMkLst>
        </pc:spChg>
        <pc:spChg chg="add del">
          <ac:chgData name="Jennifer Eberling" userId="90adc1b76e54e9e6" providerId="LiveId" clId="{F9B9AB21-2DDA-424D-BE9D-4B9B583E95BB}" dt="2022-04-30T02:02:41.075" v="2136" actId="26606"/>
          <ac:spMkLst>
            <pc:docMk/>
            <pc:sldMk cId="1078482657" sldId="256"/>
            <ac:spMk id="14" creationId="{FE8A7A51-D656-47F0-BF06-7DEC0FA09BD6}"/>
          </ac:spMkLst>
        </pc:spChg>
        <pc:spChg chg="add del">
          <ac:chgData name="Jennifer Eberling" userId="90adc1b76e54e9e6" providerId="LiveId" clId="{F9B9AB21-2DDA-424D-BE9D-4B9B583E95BB}" dt="2022-04-30T02:02:41.075" v="2136" actId="26606"/>
          <ac:spMkLst>
            <pc:docMk/>
            <pc:sldMk cId="1078482657" sldId="256"/>
            <ac:spMk id="15" creationId="{C0F7D017-358C-4536-980E-7C6B97AE6C1F}"/>
          </ac:spMkLst>
        </pc:spChg>
        <pc:spChg chg="add del">
          <ac:chgData name="Jennifer Eberling" userId="90adc1b76e54e9e6" providerId="LiveId" clId="{F9B9AB21-2DDA-424D-BE9D-4B9B583E95BB}" dt="2022-04-30T02:02:44.772" v="2138" actId="26606"/>
          <ac:spMkLst>
            <pc:docMk/>
            <pc:sldMk cId="1078482657" sldId="256"/>
            <ac:spMk id="17" creationId="{07CBBDD0-4420-4A50-96AB-392F9B97CF03}"/>
          </ac:spMkLst>
        </pc:spChg>
        <pc:spChg chg="add del">
          <ac:chgData name="Jennifer Eberling" userId="90adc1b76e54e9e6" providerId="LiveId" clId="{F9B9AB21-2DDA-424D-BE9D-4B9B583E95BB}" dt="2022-04-30T02:02:44.772" v="2138" actId="26606"/>
          <ac:spMkLst>
            <pc:docMk/>
            <pc:sldMk cId="1078482657" sldId="256"/>
            <ac:spMk id="18" creationId="{465BA403-54B9-4A0B-BC79-028C495C038E}"/>
          </ac:spMkLst>
        </pc:spChg>
        <pc:spChg chg="add del">
          <ac:chgData name="Jennifer Eberling" userId="90adc1b76e54e9e6" providerId="LiveId" clId="{F9B9AB21-2DDA-424D-BE9D-4B9B583E95BB}" dt="2022-04-30T02:02:44.772" v="2138" actId="26606"/>
          <ac:spMkLst>
            <pc:docMk/>
            <pc:sldMk cId="1078482657" sldId="256"/>
            <ac:spMk id="19" creationId="{DC8C6883-513A-4FE8-8B55-7AA2A13A9BB9}"/>
          </ac:spMkLst>
        </pc:spChg>
        <pc:spChg chg="add del">
          <ac:chgData name="Jennifer Eberling" userId="90adc1b76e54e9e6" providerId="LiveId" clId="{F9B9AB21-2DDA-424D-BE9D-4B9B583E95BB}" dt="2022-04-30T02:02:45.867" v="2142" actId="26606"/>
          <ac:spMkLst>
            <pc:docMk/>
            <pc:sldMk cId="1078482657" sldId="256"/>
            <ac:spMk id="21" creationId="{66C7A97A-A7DE-4DFB-8542-1E4BF24C7D31}"/>
          </ac:spMkLst>
        </pc:spChg>
        <pc:spChg chg="add del">
          <ac:chgData name="Jennifer Eberling" userId="90adc1b76e54e9e6" providerId="LiveId" clId="{F9B9AB21-2DDA-424D-BE9D-4B9B583E95BB}" dt="2022-04-30T02:02:45.867" v="2142" actId="26606"/>
          <ac:spMkLst>
            <pc:docMk/>
            <pc:sldMk cId="1078482657" sldId="256"/>
            <ac:spMk id="22" creationId="{BE111DB0-3D73-4D20-9D57-CEF5A0D865B9}"/>
          </ac:spMkLst>
        </pc:spChg>
        <pc:spChg chg="add del">
          <ac:chgData name="Jennifer Eberling" userId="90adc1b76e54e9e6" providerId="LiveId" clId="{F9B9AB21-2DDA-424D-BE9D-4B9B583E95BB}" dt="2022-04-30T02:02:45.867" v="2142" actId="26606"/>
          <ac:spMkLst>
            <pc:docMk/>
            <pc:sldMk cId="1078482657" sldId="256"/>
            <ac:spMk id="23" creationId="{027ADCA0-A066-4B16-8E1F-3C2483947B72}"/>
          </ac:spMkLst>
        </pc:spChg>
        <pc:spChg chg="add del">
          <ac:chgData name="Jennifer Eberling" userId="90adc1b76e54e9e6" providerId="LiveId" clId="{F9B9AB21-2DDA-424D-BE9D-4B9B583E95BB}" dt="2022-04-30T02:02:57.686" v="2144" actId="26606"/>
          <ac:spMkLst>
            <pc:docMk/>
            <pc:sldMk cId="1078482657" sldId="256"/>
            <ac:spMk id="25" creationId="{07CBBDD0-4420-4A50-96AB-392F9B97CF03}"/>
          </ac:spMkLst>
        </pc:spChg>
        <pc:spChg chg="add del">
          <ac:chgData name="Jennifer Eberling" userId="90adc1b76e54e9e6" providerId="LiveId" clId="{F9B9AB21-2DDA-424D-BE9D-4B9B583E95BB}" dt="2022-04-30T02:02:57.686" v="2144" actId="26606"/>
          <ac:spMkLst>
            <pc:docMk/>
            <pc:sldMk cId="1078482657" sldId="256"/>
            <ac:spMk id="26" creationId="{465BA403-54B9-4A0B-BC79-028C495C038E}"/>
          </ac:spMkLst>
        </pc:spChg>
        <pc:spChg chg="add del">
          <ac:chgData name="Jennifer Eberling" userId="90adc1b76e54e9e6" providerId="LiveId" clId="{F9B9AB21-2DDA-424D-BE9D-4B9B583E95BB}" dt="2022-04-30T02:02:57.686" v="2144" actId="26606"/>
          <ac:spMkLst>
            <pc:docMk/>
            <pc:sldMk cId="1078482657" sldId="256"/>
            <ac:spMk id="27" creationId="{DC8C6883-513A-4FE8-8B55-7AA2A13A9BB9}"/>
          </ac:spMkLst>
        </pc:spChg>
        <pc:spChg chg="add del">
          <ac:chgData name="Jennifer Eberling" userId="90adc1b76e54e9e6" providerId="LiveId" clId="{F9B9AB21-2DDA-424D-BE9D-4B9B583E95BB}" dt="2022-04-30T02:02:58.868" v="2146" actId="26606"/>
          <ac:spMkLst>
            <pc:docMk/>
            <pc:sldMk cId="1078482657" sldId="256"/>
            <ac:spMk id="29" creationId="{D589E016-1EE1-484C-8423-012B4B78067D}"/>
          </ac:spMkLst>
        </pc:spChg>
        <pc:spChg chg="add del">
          <ac:chgData name="Jennifer Eberling" userId="90adc1b76e54e9e6" providerId="LiveId" clId="{F9B9AB21-2DDA-424D-BE9D-4B9B583E95BB}" dt="2022-04-30T02:02:58.868" v="2146" actId="26606"/>
          <ac:spMkLst>
            <pc:docMk/>
            <pc:sldMk cId="1078482657" sldId="256"/>
            <ac:spMk id="30" creationId="{46100866-3689-418C-84D9-07C7E2435C86}"/>
          </ac:spMkLst>
        </pc:spChg>
        <pc:spChg chg="add del">
          <ac:chgData name="Jennifer Eberling" userId="90adc1b76e54e9e6" providerId="LiveId" clId="{F9B9AB21-2DDA-424D-BE9D-4B9B583E95BB}" dt="2022-04-30T02:03:00.287" v="2148" actId="26606"/>
          <ac:spMkLst>
            <pc:docMk/>
            <pc:sldMk cId="1078482657" sldId="256"/>
            <ac:spMk id="32" creationId="{8A4DBD17-19AD-4376-A55A-C527EF944522}"/>
          </ac:spMkLst>
        </pc:spChg>
        <pc:spChg chg="add del">
          <ac:chgData name="Jennifer Eberling" userId="90adc1b76e54e9e6" providerId="LiveId" clId="{F9B9AB21-2DDA-424D-BE9D-4B9B583E95BB}" dt="2022-04-30T02:03:00.287" v="2148" actId="26606"/>
          <ac:spMkLst>
            <pc:docMk/>
            <pc:sldMk cId="1078482657" sldId="256"/>
            <ac:spMk id="33" creationId="{7DB7C943-6BFC-4A35-8DFA-0B204CD18B00}"/>
          </ac:spMkLst>
        </pc:spChg>
        <pc:spChg chg="add del">
          <ac:chgData name="Jennifer Eberling" userId="90adc1b76e54e9e6" providerId="LiveId" clId="{F9B9AB21-2DDA-424D-BE9D-4B9B583E95BB}" dt="2022-04-30T02:03:00.287" v="2148" actId="26606"/>
          <ac:spMkLst>
            <pc:docMk/>
            <pc:sldMk cId="1078482657" sldId="256"/>
            <ac:spMk id="34" creationId="{79DF27D9-327F-4301-A56A-9A8EC61E6B4E}"/>
          </ac:spMkLst>
        </pc:spChg>
        <pc:spChg chg="add del">
          <ac:chgData name="Jennifer Eberling" userId="90adc1b76e54e9e6" providerId="LiveId" clId="{F9B9AB21-2DDA-424D-BE9D-4B9B583E95BB}" dt="2022-04-30T02:31:19.266" v="2506"/>
          <ac:spMkLst>
            <pc:docMk/>
            <pc:sldMk cId="1078482657" sldId="256"/>
            <ac:spMk id="36" creationId="{07CBBDD0-4420-4A50-96AB-392F9B97CF03}"/>
          </ac:spMkLst>
        </pc:spChg>
        <pc:spChg chg="add del">
          <ac:chgData name="Jennifer Eberling" userId="90adc1b76e54e9e6" providerId="LiveId" clId="{F9B9AB21-2DDA-424D-BE9D-4B9B583E95BB}" dt="2022-04-30T02:31:19.266" v="2506"/>
          <ac:spMkLst>
            <pc:docMk/>
            <pc:sldMk cId="1078482657" sldId="256"/>
            <ac:spMk id="37" creationId="{465BA403-54B9-4A0B-BC79-028C495C038E}"/>
          </ac:spMkLst>
        </pc:spChg>
        <pc:spChg chg="add del">
          <ac:chgData name="Jennifer Eberling" userId="90adc1b76e54e9e6" providerId="LiveId" clId="{F9B9AB21-2DDA-424D-BE9D-4B9B583E95BB}" dt="2022-04-30T02:31:19.266" v="2506"/>
          <ac:spMkLst>
            <pc:docMk/>
            <pc:sldMk cId="1078482657" sldId="256"/>
            <ac:spMk id="38" creationId="{DC8C6883-513A-4FE8-8B55-7AA2A13A9BB9}"/>
          </ac:spMkLst>
        </pc:spChg>
        <pc:picChg chg="add mod ord">
          <ac:chgData name="Jennifer Eberling" userId="90adc1b76e54e9e6" providerId="LiveId" clId="{F9B9AB21-2DDA-424D-BE9D-4B9B583E95BB}" dt="2022-04-30T02:03:37.329" v="2150" actId="27614"/>
          <ac:picMkLst>
            <pc:docMk/>
            <pc:sldMk cId="1078482657" sldId="256"/>
            <ac:picMk id="4" creationId="{7C47EA74-B9AC-40C9-A99A-D48BC5B4431E}"/>
          </ac:picMkLst>
        </pc:picChg>
      </pc:sldChg>
      <pc:sldChg chg="addSp delSp modSp del mod ord addAnim delAnim modAnim">
        <pc:chgData name="Jennifer Eberling" userId="90adc1b76e54e9e6" providerId="LiveId" clId="{F9B9AB21-2DDA-424D-BE9D-4B9B583E95BB}" dt="2022-05-03T19:51:13.591" v="4001" actId="2696"/>
        <pc:sldMkLst>
          <pc:docMk/>
          <pc:sldMk cId="76242396" sldId="257"/>
        </pc:sldMkLst>
        <pc:spChg chg="mod">
          <ac:chgData name="Jennifer Eberling" userId="90adc1b76e54e9e6" providerId="LiveId" clId="{F9B9AB21-2DDA-424D-BE9D-4B9B583E95BB}" dt="2022-04-30T02:31:19.266" v="2506"/>
          <ac:spMkLst>
            <pc:docMk/>
            <pc:sldMk cId="76242396" sldId="257"/>
            <ac:spMk id="2" creationId="{E0DE58A8-8639-43A3-ACED-E6EBB43FA88D}"/>
          </ac:spMkLst>
        </pc:spChg>
        <pc:spChg chg="mod">
          <ac:chgData name="Jennifer Eberling" userId="90adc1b76e54e9e6" providerId="LiveId" clId="{F9B9AB21-2DDA-424D-BE9D-4B9B583E95BB}" dt="2022-05-03T17:34:43.268" v="3989"/>
          <ac:spMkLst>
            <pc:docMk/>
            <pc:sldMk cId="76242396" sldId="257"/>
            <ac:spMk id="3" creationId="{3D867BEA-CE4F-40BF-8E83-E73779CF10BE}"/>
          </ac:spMkLst>
        </pc:spChg>
        <pc:spChg chg="add del mod">
          <ac:chgData name="Jennifer Eberling" userId="90adc1b76e54e9e6" providerId="LiveId" clId="{F9B9AB21-2DDA-424D-BE9D-4B9B583E95BB}" dt="2022-04-30T02:07:47.156" v="2226" actId="1038"/>
          <ac:spMkLst>
            <pc:docMk/>
            <pc:sldMk cId="76242396" sldId="257"/>
            <ac:spMk id="4" creationId="{9ED4E9FC-D91C-42D6-9DA4-F4B17C8CCA37}"/>
          </ac:spMkLst>
        </pc:spChg>
        <pc:spChg chg="add del">
          <ac:chgData name="Jennifer Eberling" userId="90adc1b76e54e9e6" providerId="LiveId" clId="{F9B9AB21-2DDA-424D-BE9D-4B9B583E95BB}" dt="2022-04-29T23:23:10.598" v="1031" actId="11529"/>
          <ac:spMkLst>
            <pc:docMk/>
            <pc:sldMk cId="76242396" sldId="257"/>
            <ac:spMk id="7" creationId="{A4289486-1E13-407D-AA56-680B1DE57BB5}"/>
          </ac:spMkLst>
        </pc:spChg>
        <pc:spChg chg="add del">
          <ac:chgData name="Jennifer Eberling" userId="90adc1b76e54e9e6" providerId="LiveId" clId="{F9B9AB21-2DDA-424D-BE9D-4B9B583E95BB}" dt="2022-04-29T23:23:18.353" v="1033" actId="11529"/>
          <ac:spMkLst>
            <pc:docMk/>
            <pc:sldMk cId="76242396" sldId="257"/>
            <ac:spMk id="8" creationId="{055D57E4-BC9D-4171-95D6-7D295FAF257E}"/>
          </ac:spMkLst>
        </pc:spChg>
        <pc:spChg chg="add mod">
          <ac:chgData name="Jennifer Eberling" userId="90adc1b76e54e9e6" providerId="LiveId" clId="{F9B9AB21-2DDA-424D-BE9D-4B9B583E95BB}" dt="2022-05-03T17:34:50.328" v="3990" actId="1076"/>
          <ac:spMkLst>
            <pc:docMk/>
            <pc:sldMk cId="76242396" sldId="257"/>
            <ac:spMk id="8" creationId="{AEA1288E-CE98-4C21-8A6F-8A3DC459A1C7}"/>
          </ac:spMkLst>
        </pc:spChg>
        <pc:spChg chg="add del mod">
          <ac:chgData name="Jennifer Eberling" userId="90adc1b76e54e9e6" providerId="LiveId" clId="{F9B9AB21-2DDA-424D-BE9D-4B9B583E95BB}" dt="2022-04-30T02:07:47.156" v="2226" actId="1038"/>
          <ac:spMkLst>
            <pc:docMk/>
            <pc:sldMk cId="76242396" sldId="257"/>
            <ac:spMk id="9" creationId="{2D48F9CD-E460-4CE5-BDEE-331EB5238ECA}"/>
          </ac:spMkLst>
        </pc:spChg>
        <pc:spChg chg="add mod">
          <ac:chgData name="Jennifer Eberling" userId="90adc1b76e54e9e6" providerId="LiveId" clId="{F9B9AB21-2DDA-424D-BE9D-4B9B583E95BB}" dt="2022-05-03T17:34:50.328" v="3990" actId="1076"/>
          <ac:spMkLst>
            <pc:docMk/>
            <pc:sldMk cId="76242396" sldId="257"/>
            <ac:spMk id="10" creationId="{3E42C7CA-6D25-4E76-808F-EC25085451C4}"/>
          </ac:spMkLst>
        </pc:spChg>
        <pc:picChg chg="add del mod">
          <ac:chgData name="Jennifer Eberling" userId="90adc1b76e54e9e6" providerId="LiveId" clId="{F9B9AB21-2DDA-424D-BE9D-4B9B583E95BB}" dt="2022-04-30T00:33:51.699" v="1770" actId="478"/>
          <ac:picMkLst>
            <pc:docMk/>
            <pc:sldMk cId="76242396" sldId="257"/>
            <ac:picMk id="5" creationId="{0987A0A7-4677-4CA6-AA56-1178AD02A204}"/>
          </ac:picMkLst>
        </pc:picChg>
        <pc:picChg chg="add mod">
          <ac:chgData name="Jennifer Eberling" userId="90adc1b76e54e9e6" providerId="LiveId" clId="{F9B9AB21-2DDA-424D-BE9D-4B9B583E95BB}" dt="2022-05-03T17:34:50.328" v="3990" actId="1076"/>
          <ac:picMkLst>
            <pc:docMk/>
            <pc:sldMk cId="76242396" sldId="257"/>
            <ac:picMk id="7" creationId="{E30C4F5A-8A59-4E20-B9AF-DD5BAFC0E950}"/>
          </ac:picMkLst>
        </pc:picChg>
        <pc:cxnChg chg="add del mod">
          <ac:chgData name="Jennifer Eberling" userId="90adc1b76e54e9e6" providerId="LiveId" clId="{F9B9AB21-2DDA-424D-BE9D-4B9B583E95BB}" dt="2022-04-30T02:07:47.156" v="2226" actId="1038"/>
          <ac:cxnSpMkLst>
            <pc:docMk/>
            <pc:sldMk cId="76242396" sldId="257"/>
            <ac:cxnSpMk id="6" creationId="{FC9AC615-2D2B-4A87-900F-B07F6066D241}"/>
          </ac:cxnSpMkLst>
        </pc:cxnChg>
      </pc:sldChg>
      <pc:sldChg chg="del">
        <pc:chgData name="Jennifer Eberling" userId="90adc1b76e54e9e6" providerId="LiveId" clId="{F9B9AB21-2DDA-424D-BE9D-4B9B583E95BB}" dt="2022-04-30T00:01:54.038" v="1500" actId="47"/>
        <pc:sldMkLst>
          <pc:docMk/>
          <pc:sldMk cId="3943361117" sldId="258"/>
        </pc:sldMkLst>
      </pc:sldChg>
      <pc:sldChg chg="addSp delSp modSp mod ord setBg modAnim">
        <pc:chgData name="Jennifer Eberling" userId="90adc1b76e54e9e6" providerId="LiveId" clId="{F9B9AB21-2DDA-424D-BE9D-4B9B583E95BB}" dt="2022-05-01T19:25:54.745" v="3648"/>
        <pc:sldMkLst>
          <pc:docMk/>
          <pc:sldMk cId="4061222395" sldId="259"/>
        </pc:sldMkLst>
        <pc:spChg chg="mod">
          <ac:chgData name="Jennifer Eberling" userId="90adc1b76e54e9e6" providerId="LiveId" clId="{F9B9AB21-2DDA-424D-BE9D-4B9B583E95BB}" dt="2022-04-30T02:31:19.266" v="2506"/>
          <ac:spMkLst>
            <pc:docMk/>
            <pc:sldMk cId="4061222395" sldId="259"/>
            <ac:spMk id="2" creationId="{3867BC7C-7718-477D-BDE4-DDB3F7797490}"/>
          </ac:spMkLst>
        </pc:spChg>
        <pc:spChg chg="mod ord">
          <ac:chgData name="Jennifer Eberling" userId="90adc1b76e54e9e6" providerId="LiveId" clId="{F9B9AB21-2DDA-424D-BE9D-4B9B583E95BB}" dt="2022-05-01T19:24:46.617" v="3642"/>
          <ac:spMkLst>
            <pc:docMk/>
            <pc:sldMk cId="4061222395" sldId="259"/>
            <ac:spMk id="3" creationId="{79C0EDFA-D4AD-47D6-BED0-8866ED63C548}"/>
          </ac:spMkLst>
        </pc:spChg>
        <pc:spChg chg="add del">
          <ac:chgData name="Jennifer Eberling" userId="90adc1b76e54e9e6" providerId="LiveId" clId="{F9B9AB21-2DDA-424D-BE9D-4B9B583E95BB}" dt="2022-04-30T02:08:55.471" v="2243" actId="26606"/>
          <ac:spMkLst>
            <pc:docMk/>
            <pc:sldMk cId="4061222395" sldId="259"/>
            <ac:spMk id="7" creationId="{681577AD-DA5F-48B3-8FB9-5199BA9EE681}"/>
          </ac:spMkLst>
        </pc:spChg>
        <pc:spChg chg="add del">
          <ac:chgData name="Jennifer Eberling" userId="90adc1b76e54e9e6" providerId="LiveId" clId="{F9B9AB21-2DDA-424D-BE9D-4B9B583E95BB}" dt="2022-04-30T00:04:13.249" v="1511" actId="26606"/>
          <ac:spMkLst>
            <pc:docMk/>
            <pc:sldMk cId="4061222395" sldId="259"/>
            <ac:spMk id="9" creationId="{5E39A796-BE83-48B1-B33F-35C4A32AAB57}"/>
          </ac:spMkLst>
        </pc:spChg>
        <pc:spChg chg="add del">
          <ac:chgData name="Jennifer Eberling" userId="90adc1b76e54e9e6" providerId="LiveId" clId="{F9B9AB21-2DDA-424D-BE9D-4B9B583E95BB}" dt="2022-04-30T00:05:39.712" v="1514" actId="26606"/>
          <ac:spMkLst>
            <pc:docMk/>
            <pc:sldMk cId="4061222395" sldId="259"/>
            <ac:spMk id="10" creationId="{38468727-63BE-4191-B4A6-C30C82C0E986}"/>
          </ac:spMkLst>
        </pc:spChg>
        <pc:spChg chg="add del">
          <ac:chgData name="Jennifer Eberling" userId="90adc1b76e54e9e6" providerId="LiveId" clId="{F9B9AB21-2DDA-424D-BE9D-4B9B583E95BB}" dt="2022-04-30T00:04:13.249" v="1511" actId="26606"/>
          <ac:spMkLst>
            <pc:docMk/>
            <pc:sldMk cId="4061222395" sldId="259"/>
            <ac:spMk id="11" creationId="{72F84B47-E267-4194-8194-831DB7B5547F}"/>
          </ac:spMkLst>
        </pc:spChg>
        <pc:spChg chg="add del">
          <ac:chgData name="Jennifer Eberling" userId="90adc1b76e54e9e6" providerId="LiveId" clId="{F9B9AB21-2DDA-424D-BE9D-4B9B583E95BB}" dt="2022-04-30T00:05:39.712" v="1514" actId="26606"/>
          <ac:spMkLst>
            <pc:docMk/>
            <pc:sldMk cId="4061222395" sldId="259"/>
            <ac:spMk id="12" creationId="{9D355BB6-1BB8-4828-B246-CFB31742D7B8}"/>
          </ac:spMkLst>
        </pc:spChg>
        <pc:spChg chg="add del">
          <ac:chgData name="Jennifer Eberling" userId="90adc1b76e54e9e6" providerId="LiveId" clId="{F9B9AB21-2DDA-424D-BE9D-4B9B583E95BB}" dt="2022-04-30T02:08:56.889" v="2245" actId="26606"/>
          <ac:spMkLst>
            <pc:docMk/>
            <pc:sldMk cId="4061222395" sldId="259"/>
            <ac:spMk id="13" creationId="{83B4A72C-2924-4CE2-8674-7E02E182ED6D}"/>
          </ac:spMkLst>
        </pc:spChg>
        <pc:spChg chg="add del">
          <ac:chgData name="Jennifer Eberling" userId="90adc1b76e54e9e6" providerId="LiveId" clId="{F9B9AB21-2DDA-424D-BE9D-4B9B583E95BB}" dt="2022-04-30T00:05:39.712" v="1514" actId="26606"/>
          <ac:spMkLst>
            <pc:docMk/>
            <pc:sldMk cId="4061222395" sldId="259"/>
            <ac:spMk id="14" creationId="{CA52A9B9-B2B3-46F0-9D53-0EFF9905BF8F}"/>
          </ac:spMkLst>
        </pc:spChg>
        <pc:spChg chg="add del">
          <ac:chgData name="Jennifer Eberling" userId="90adc1b76e54e9e6" providerId="LiveId" clId="{F9B9AB21-2DDA-424D-BE9D-4B9B583E95BB}" dt="2022-04-30T02:08:56.889" v="2245" actId="26606"/>
          <ac:spMkLst>
            <pc:docMk/>
            <pc:sldMk cId="4061222395" sldId="259"/>
            <ac:spMk id="15" creationId="{A35CBD63-8F8F-47DC-9CE7-159E6161D872}"/>
          </ac:spMkLst>
        </pc:spChg>
        <pc:spChg chg="add del">
          <ac:chgData name="Jennifer Eberling" userId="90adc1b76e54e9e6" providerId="LiveId" clId="{F9B9AB21-2DDA-424D-BE9D-4B9B583E95BB}" dt="2022-04-30T02:08:56.889" v="2245" actId="26606"/>
          <ac:spMkLst>
            <pc:docMk/>
            <pc:sldMk cId="4061222395" sldId="259"/>
            <ac:spMk id="16" creationId="{CA0E3486-FD49-4921-B4F4-E5BB5C88AC79}"/>
          </ac:spMkLst>
        </pc:spChg>
        <pc:spChg chg="add del">
          <ac:chgData name="Jennifer Eberling" userId="90adc1b76e54e9e6" providerId="LiveId" clId="{F9B9AB21-2DDA-424D-BE9D-4B9B583E95BB}" dt="2022-04-30T02:08:58.336" v="2247" actId="26606"/>
          <ac:spMkLst>
            <pc:docMk/>
            <pc:sldMk cId="4061222395" sldId="259"/>
            <ac:spMk id="18" creationId="{F13A95FF-1A75-49AA-86AE-EED61BD0E408}"/>
          </ac:spMkLst>
        </pc:spChg>
        <pc:spChg chg="add del">
          <ac:chgData name="Jennifer Eberling" userId="90adc1b76e54e9e6" providerId="LiveId" clId="{F9B9AB21-2DDA-424D-BE9D-4B9B583E95BB}" dt="2022-04-30T02:08:59.535" v="2249" actId="26606"/>
          <ac:spMkLst>
            <pc:docMk/>
            <pc:sldMk cId="4061222395" sldId="259"/>
            <ac:spMk id="20" creationId="{B5DC95B7-2A72-483B-BA19-2BE751205541}"/>
          </ac:spMkLst>
        </pc:spChg>
        <pc:spChg chg="add del">
          <ac:chgData name="Jennifer Eberling" userId="90adc1b76e54e9e6" providerId="LiveId" clId="{F9B9AB21-2DDA-424D-BE9D-4B9B583E95BB}" dt="2022-04-30T02:08:59.535" v="2249" actId="26606"/>
          <ac:spMkLst>
            <pc:docMk/>
            <pc:sldMk cId="4061222395" sldId="259"/>
            <ac:spMk id="21" creationId="{1C822AFE-7E96-4A51-9E55-FCAEACD21357}"/>
          </ac:spMkLst>
        </pc:spChg>
        <pc:spChg chg="add del">
          <ac:chgData name="Jennifer Eberling" userId="90adc1b76e54e9e6" providerId="LiveId" clId="{F9B9AB21-2DDA-424D-BE9D-4B9B583E95BB}" dt="2022-04-30T02:08:59.535" v="2249" actId="26606"/>
          <ac:spMkLst>
            <pc:docMk/>
            <pc:sldMk cId="4061222395" sldId="259"/>
            <ac:spMk id="22" creationId="{9169EA61-C175-4B7E-807B-58199DEA7FB3}"/>
          </ac:spMkLst>
        </pc:spChg>
        <pc:spChg chg="add del">
          <ac:chgData name="Jennifer Eberling" userId="90adc1b76e54e9e6" providerId="LiveId" clId="{F9B9AB21-2DDA-424D-BE9D-4B9B583E95BB}" dt="2022-04-30T02:09:03.714" v="2251" actId="26606"/>
          <ac:spMkLst>
            <pc:docMk/>
            <pc:sldMk cId="4061222395" sldId="259"/>
            <ac:spMk id="24" creationId="{681577AD-DA5F-48B3-8FB9-5199BA9EE681}"/>
          </ac:spMkLst>
        </pc:spChg>
        <pc:picChg chg="add del mod">
          <ac:chgData name="Jennifer Eberling" userId="90adc1b76e54e9e6" providerId="LiveId" clId="{F9B9AB21-2DDA-424D-BE9D-4B9B583E95BB}" dt="2022-04-30T00:07:27.975" v="1527" actId="478"/>
          <ac:picMkLst>
            <pc:docMk/>
            <pc:sldMk cId="4061222395" sldId="259"/>
            <ac:picMk id="4" creationId="{8AFC6584-34D0-47C5-B8BA-A5B4D9F1F30D}"/>
          </ac:picMkLst>
        </pc:picChg>
        <pc:picChg chg="add del mod">
          <ac:chgData name="Jennifer Eberling" userId="90adc1b76e54e9e6" providerId="LiveId" clId="{F9B9AB21-2DDA-424D-BE9D-4B9B583E95BB}" dt="2022-04-30T02:09:04.302" v="2252"/>
          <ac:picMkLst>
            <pc:docMk/>
            <pc:sldMk cId="4061222395" sldId="259"/>
            <ac:picMk id="4" creationId="{AE58F6C7-5C3B-4FB8-A6D2-19BCB93900BE}"/>
          </ac:picMkLst>
        </pc:picChg>
        <pc:picChg chg="add del mod">
          <ac:chgData name="Jennifer Eberling" userId="90adc1b76e54e9e6" providerId="LiveId" clId="{F9B9AB21-2DDA-424D-BE9D-4B9B583E95BB}" dt="2022-05-01T19:25:54.745" v="3648"/>
          <ac:picMkLst>
            <pc:docMk/>
            <pc:sldMk cId="4061222395" sldId="259"/>
            <ac:picMk id="4" creationId="{D9A808B0-1BA5-CF5E-91B8-199B6C4B8439}"/>
          </ac:picMkLst>
        </pc:picChg>
        <pc:picChg chg="add del mod">
          <ac:chgData name="Jennifer Eberling" userId="90adc1b76e54e9e6" providerId="LiveId" clId="{F9B9AB21-2DDA-424D-BE9D-4B9B583E95BB}" dt="2022-04-30T00:08:02.401" v="1536" actId="21"/>
          <ac:picMkLst>
            <pc:docMk/>
            <pc:sldMk cId="4061222395" sldId="259"/>
            <ac:picMk id="5" creationId="{6CF77E81-BBD5-44F6-925D-A152D9EDF06E}"/>
          </ac:picMkLst>
        </pc:picChg>
        <pc:picChg chg="add del">
          <ac:chgData name="Jennifer Eberling" userId="90adc1b76e54e9e6" providerId="LiveId" clId="{F9B9AB21-2DDA-424D-BE9D-4B9B583E95BB}" dt="2022-04-30T00:07:25.336" v="1525"/>
          <ac:picMkLst>
            <pc:docMk/>
            <pc:sldMk cId="4061222395" sldId="259"/>
            <ac:picMk id="6" creationId="{E2B5C357-00E1-4FD0-ADCF-2806B00530F3}"/>
          </ac:picMkLst>
        </pc:picChg>
        <pc:picChg chg="add mod">
          <ac:chgData name="Jennifer Eberling" userId="90adc1b76e54e9e6" providerId="LiveId" clId="{F9B9AB21-2DDA-424D-BE9D-4B9B583E95BB}" dt="2022-04-30T02:10:11.906" v="2273" actId="1076"/>
          <ac:picMkLst>
            <pc:docMk/>
            <pc:sldMk cId="4061222395" sldId="259"/>
            <ac:picMk id="14" creationId="{3593D7AE-49DF-4214-A366-7C7C0553B5FE}"/>
          </ac:picMkLst>
        </pc:picChg>
        <pc:picChg chg="add mod">
          <ac:chgData name="Jennifer Eberling" userId="90adc1b76e54e9e6" providerId="LiveId" clId="{F9B9AB21-2DDA-424D-BE9D-4B9B583E95BB}" dt="2022-04-30T02:10:12.706" v="2277" actId="1076"/>
          <ac:picMkLst>
            <pc:docMk/>
            <pc:sldMk cId="4061222395" sldId="259"/>
            <ac:picMk id="17" creationId="{0A2AE0B6-EFB9-4737-8EC2-E3B065029706}"/>
          </ac:picMkLst>
        </pc:picChg>
        <pc:picChg chg="add mod">
          <ac:chgData name="Jennifer Eberling" userId="90adc1b76e54e9e6" providerId="LiveId" clId="{F9B9AB21-2DDA-424D-BE9D-4B9B583E95BB}" dt="2022-04-30T02:09:48.334" v="2265" actId="1076"/>
          <ac:picMkLst>
            <pc:docMk/>
            <pc:sldMk cId="4061222395" sldId="259"/>
            <ac:picMk id="19" creationId="{90C80658-7A1E-4BF6-AE60-508143F76A56}"/>
          </ac:picMkLst>
        </pc:picChg>
        <pc:picChg chg="add mod">
          <ac:chgData name="Jennifer Eberling" userId="90adc1b76e54e9e6" providerId="LiveId" clId="{F9B9AB21-2DDA-424D-BE9D-4B9B583E95BB}" dt="2022-04-30T02:10:12.898" v="2278" actId="1076"/>
          <ac:picMkLst>
            <pc:docMk/>
            <pc:sldMk cId="4061222395" sldId="259"/>
            <ac:picMk id="23" creationId="{2A55087C-A154-4797-A68B-2CFC194AB53B}"/>
          </ac:picMkLst>
        </pc:picChg>
        <pc:picChg chg="add mod">
          <ac:chgData name="Jennifer Eberling" userId="90adc1b76e54e9e6" providerId="LiveId" clId="{F9B9AB21-2DDA-424D-BE9D-4B9B583E95BB}" dt="2022-04-30T02:10:13.047" v="2279" actId="1076"/>
          <ac:picMkLst>
            <pc:docMk/>
            <pc:sldMk cId="4061222395" sldId="259"/>
            <ac:picMk id="25" creationId="{399C70E4-1953-4744-A209-153D0AB6D89E}"/>
          </ac:picMkLst>
        </pc:picChg>
        <pc:picChg chg="add mod">
          <ac:chgData name="Jennifer Eberling" userId="90adc1b76e54e9e6" providerId="LiveId" clId="{F9B9AB21-2DDA-424D-BE9D-4B9B583E95BB}" dt="2022-04-30T02:09:48.334" v="2265" actId="1076"/>
          <ac:picMkLst>
            <pc:docMk/>
            <pc:sldMk cId="4061222395" sldId="259"/>
            <ac:picMk id="26" creationId="{F2017E74-38FC-4898-B6CA-F310FF6698FA}"/>
          </ac:picMkLst>
        </pc:picChg>
      </pc:sldChg>
      <pc:sldChg chg="addSp delSp modSp mod ord setBg">
        <pc:chgData name="Jennifer Eberling" userId="90adc1b76e54e9e6" providerId="LiveId" clId="{F9B9AB21-2DDA-424D-BE9D-4B9B583E95BB}" dt="2022-05-02T02:12:46.512" v="3747"/>
        <pc:sldMkLst>
          <pc:docMk/>
          <pc:sldMk cId="3801138668" sldId="260"/>
        </pc:sldMkLst>
        <pc:picChg chg="del">
          <ac:chgData name="Jennifer Eberling" userId="90adc1b76e54e9e6" providerId="LiveId" clId="{F9B9AB21-2DDA-424D-BE9D-4B9B583E95BB}" dt="2022-04-28T17:25:04.445" v="648" actId="478"/>
          <ac:picMkLst>
            <pc:docMk/>
            <pc:sldMk cId="3801138668" sldId="260"/>
            <ac:picMk id="2" creationId="{39F7D11E-89BD-4CAF-8FF5-186717A63587}"/>
          </ac:picMkLst>
        </pc:picChg>
        <pc:picChg chg="add mod">
          <ac:chgData name="Jennifer Eberling" userId="90adc1b76e54e9e6" providerId="LiveId" clId="{F9B9AB21-2DDA-424D-BE9D-4B9B583E95BB}" dt="2022-04-30T01:47:16.825" v="2082" actId="26606"/>
          <ac:picMkLst>
            <pc:docMk/>
            <pc:sldMk cId="3801138668" sldId="260"/>
            <ac:picMk id="2" creationId="{E92DB20F-8AFC-4626-8908-0E8D6FEC3344}"/>
          </ac:picMkLst>
        </pc:picChg>
        <pc:picChg chg="add del mod">
          <ac:chgData name="Jennifer Eberling" userId="90adc1b76e54e9e6" providerId="LiveId" clId="{F9B9AB21-2DDA-424D-BE9D-4B9B583E95BB}" dt="2022-04-29T23:44:59.143" v="1086" actId="478"/>
          <ac:picMkLst>
            <pc:docMk/>
            <pc:sldMk cId="3801138668" sldId="260"/>
            <ac:picMk id="3" creationId="{DB0B930D-9E00-437B-B6EE-FC7BA3C9F909}"/>
          </ac:picMkLst>
        </pc:picChg>
      </pc:sldChg>
      <pc:sldChg chg="addSp delSp modSp mod setBg delDesignElem">
        <pc:chgData name="Jennifer Eberling" userId="90adc1b76e54e9e6" providerId="LiveId" clId="{F9B9AB21-2DDA-424D-BE9D-4B9B583E95BB}" dt="2022-04-30T02:31:19.266" v="2506"/>
        <pc:sldMkLst>
          <pc:docMk/>
          <pc:sldMk cId="1616738073" sldId="261"/>
        </pc:sldMkLst>
        <pc:spChg chg="mod">
          <ac:chgData name="Jennifer Eberling" userId="90adc1b76e54e9e6" providerId="LiveId" clId="{F9B9AB21-2DDA-424D-BE9D-4B9B583E95BB}" dt="2022-04-30T02:28:17.143" v="2466" actId="26606"/>
          <ac:spMkLst>
            <pc:docMk/>
            <pc:sldMk cId="1616738073" sldId="261"/>
            <ac:spMk id="2" creationId="{7A982292-FA0B-41C6-ACD2-6EA7DB6FDA43}"/>
          </ac:spMkLst>
        </pc:spChg>
        <pc:spChg chg="mod">
          <ac:chgData name="Jennifer Eberling" userId="90adc1b76e54e9e6" providerId="LiveId" clId="{F9B9AB21-2DDA-424D-BE9D-4B9B583E95BB}" dt="2022-04-30T02:28:32.909" v="2470" actId="20577"/>
          <ac:spMkLst>
            <pc:docMk/>
            <pc:sldMk cId="1616738073" sldId="261"/>
            <ac:spMk id="3" creationId="{F2FB5B61-2D06-43DF-B8C3-DE03CC34348F}"/>
          </ac:spMkLst>
        </pc:spChg>
        <pc:spChg chg="add del">
          <ac:chgData name="Jennifer Eberling" userId="90adc1b76e54e9e6" providerId="LiveId" clId="{F9B9AB21-2DDA-424D-BE9D-4B9B583E95BB}" dt="2022-04-24T23:46:23.828" v="184" actId="26606"/>
          <ac:spMkLst>
            <pc:docMk/>
            <pc:sldMk cId="1616738073" sldId="261"/>
            <ac:spMk id="12" creationId="{6ECA6DCB-B7E1-40A9-9524-540C6DA40B1B}"/>
          </ac:spMkLst>
        </pc:spChg>
        <pc:spChg chg="add del">
          <ac:chgData name="Jennifer Eberling" userId="90adc1b76e54e9e6" providerId="LiveId" clId="{F9B9AB21-2DDA-424D-BE9D-4B9B583E95BB}" dt="2022-04-30T02:31:19.266" v="2506"/>
          <ac:spMkLst>
            <pc:docMk/>
            <pc:sldMk cId="1616738073" sldId="261"/>
            <ac:spMk id="13" creationId="{681577AD-DA5F-48B3-8FB9-5199BA9EE681}"/>
          </ac:spMkLst>
        </pc:spChg>
        <pc:spChg chg="add del">
          <ac:chgData name="Jennifer Eberling" userId="90adc1b76e54e9e6" providerId="LiveId" clId="{F9B9AB21-2DDA-424D-BE9D-4B9B583E95BB}" dt="2022-04-24T23:46:23.828" v="184" actId="26606"/>
          <ac:spMkLst>
            <pc:docMk/>
            <pc:sldMk cId="1616738073" sldId="261"/>
            <ac:spMk id="18" creationId="{3873B707-463F-40B0-8227-E8CC6C67EB25}"/>
          </ac:spMkLst>
        </pc:spChg>
        <pc:spChg chg="add del">
          <ac:chgData name="Jennifer Eberling" userId="90adc1b76e54e9e6" providerId="LiveId" clId="{F9B9AB21-2DDA-424D-BE9D-4B9B583E95BB}" dt="2022-04-24T23:46:23.828" v="184" actId="26606"/>
          <ac:spMkLst>
            <pc:docMk/>
            <pc:sldMk cId="1616738073" sldId="261"/>
            <ac:spMk id="20" creationId="{C13237C8-E62C-4F0D-A318-BD6FB6C2D138}"/>
          </ac:spMkLst>
        </pc:spChg>
        <pc:spChg chg="add del">
          <ac:chgData name="Jennifer Eberling" userId="90adc1b76e54e9e6" providerId="LiveId" clId="{F9B9AB21-2DDA-424D-BE9D-4B9B583E95BB}" dt="2022-04-24T23:46:23.828" v="184" actId="26606"/>
          <ac:spMkLst>
            <pc:docMk/>
            <pc:sldMk cId="1616738073" sldId="261"/>
            <ac:spMk id="22" creationId="{19C9EAEA-39D0-4B0E-A0EB-51E7B26740B1}"/>
          </ac:spMkLst>
        </pc:spChg>
        <pc:spChg chg="add del">
          <ac:chgData name="Jennifer Eberling" userId="90adc1b76e54e9e6" providerId="LiveId" clId="{F9B9AB21-2DDA-424D-BE9D-4B9B583E95BB}" dt="2022-04-24T23:46:23.828" v="184" actId="26606"/>
          <ac:spMkLst>
            <pc:docMk/>
            <pc:sldMk cId="1616738073" sldId="261"/>
            <ac:spMk id="24" creationId="{8CB5D2D7-DF65-4E86-BFBA-FFB9B5ACEB64}"/>
          </ac:spMkLst>
        </pc:spChg>
        <pc:grpChg chg="add del">
          <ac:chgData name="Jennifer Eberling" userId="90adc1b76e54e9e6" providerId="LiveId" clId="{F9B9AB21-2DDA-424D-BE9D-4B9B583E95BB}" dt="2022-04-24T23:46:23.828" v="184" actId="26606"/>
          <ac:grpSpMkLst>
            <pc:docMk/>
            <pc:sldMk cId="1616738073" sldId="261"/>
            <ac:grpSpMk id="14" creationId="{1DE889C7-FAD6-4397-98E2-05D503484459}"/>
          </ac:grpSpMkLst>
        </pc:grpChg>
        <pc:picChg chg="add del mod">
          <ac:chgData name="Jennifer Eberling" userId="90adc1b76e54e9e6" providerId="LiveId" clId="{F9B9AB21-2DDA-424D-BE9D-4B9B583E95BB}" dt="2022-04-25T18:56:24.401" v="503" actId="478"/>
          <ac:picMkLst>
            <pc:docMk/>
            <pc:sldMk cId="1616738073" sldId="261"/>
            <ac:picMk id="4" creationId="{79D8AA57-FF75-45A5-BF29-00A22B2D6524}"/>
          </ac:picMkLst>
        </pc:picChg>
        <pc:picChg chg="add del mod">
          <ac:chgData name="Jennifer Eberling" userId="90adc1b76e54e9e6" providerId="LiveId" clId="{F9B9AB21-2DDA-424D-BE9D-4B9B583E95BB}" dt="2022-04-30T02:27:11.556" v="2451" actId="21"/>
          <ac:picMkLst>
            <pc:docMk/>
            <pc:sldMk cId="1616738073" sldId="261"/>
            <ac:picMk id="4" creationId="{9D8041DA-EB48-47D2-8360-D64A26D36842}"/>
          </ac:picMkLst>
        </pc:picChg>
        <pc:picChg chg="add del mod">
          <ac:chgData name="Jennifer Eberling" userId="90adc1b76e54e9e6" providerId="LiveId" clId="{F9B9AB21-2DDA-424D-BE9D-4B9B583E95BB}" dt="2022-04-30T02:27:19.286" v="2453" actId="21"/>
          <ac:picMkLst>
            <pc:docMk/>
            <pc:sldMk cId="1616738073" sldId="261"/>
            <ac:picMk id="5" creationId="{34BC149F-D702-4037-AC31-52A6A88148F2}"/>
          </ac:picMkLst>
        </pc:picChg>
        <pc:picChg chg="add del mod">
          <ac:chgData name="Jennifer Eberling" userId="90adc1b76e54e9e6" providerId="LiveId" clId="{F9B9AB21-2DDA-424D-BE9D-4B9B583E95BB}" dt="2022-04-25T18:59:35.167" v="516" actId="478"/>
          <ac:picMkLst>
            <pc:docMk/>
            <pc:sldMk cId="1616738073" sldId="261"/>
            <ac:picMk id="6" creationId="{0C1314F0-474B-4210-B01D-CE49D24F3B1B}"/>
          </ac:picMkLst>
        </pc:picChg>
        <pc:picChg chg="del mod ord">
          <ac:chgData name="Jennifer Eberling" userId="90adc1b76e54e9e6" providerId="LiveId" clId="{F9B9AB21-2DDA-424D-BE9D-4B9B583E95BB}" dt="2022-04-25T18:59:12.077" v="510" actId="478"/>
          <ac:picMkLst>
            <pc:docMk/>
            <pc:sldMk cId="1616738073" sldId="261"/>
            <ac:picMk id="7" creationId="{532B053D-3D89-4137-9A63-E374EC28311E}"/>
          </ac:picMkLst>
        </pc:picChg>
        <pc:picChg chg="add mod">
          <ac:chgData name="Jennifer Eberling" userId="90adc1b76e54e9e6" providerId="LiveId" clId="{F9B9AB21-2DDA-424D-BE9D-4B9B583E95BB}" dt="2022-04-30T02:28:17.143" v="2466" actId="26606"/>
          <ac:picMkLst>
            <pc:docMk/>
            <pc:sldMk cId="1616738073" sldId="261"/>
            <ac:picMk id="8" creationId="{95C8748B-4B2B-419E-9216-7CD290F8CCA8}"/>
          </ac:picMkLst>
        </pc:picChg>
      </pc:sldChg>
      <pc:sldChg chg="addSp delSp modSp new mod ord setBg">
        <pc:chgData name="Jennifer Eberling" userId="90adc1b76e54e9e6" providerId="LiveId" clId="{F9B9AB21-2DDA-424D-BE9D-4B9B583E95BB}" dt="2022-04-30T03:36:10.623" v="3134" actId="26606"/>
        <pc:sldMkLst>
          <pc:docMk/>
          <pc:sldMk cId="1095933335" sldId="262"/>
        </pc:sldMkLst>
        <pc:picChg chg="add mod">
          <ac:chgData name="Jennifer Eberling" userId="90adc1b76e54e9e6" providerId="LiveId" clId="{F9B9AB21-2DDA-424D-BE9D-4B9B583E95BB}" dt="2022-04-30T03:36:10.623" v="3134" actId="26606"/>
          <ac:picMkLst>
            <pc:docMk/>
            <pc:sldMk cId="1095933335" sldId="262"/>
            <ac:picMk id="2" creationId="{29EA34D6-FA7A-41DA-BD46-ACEC449D9142}"/>
          </ac:picMkLst>
        </pc:picChg>
        <pc:picChg chg="add del">
          <ac:chgData name="Jennifer Eberling" userId="90adc1b76e54e9e6" providerId="LiveId" clId="{F9B9AB21-2DDA-424D-BE9D-4B9B583E95BB}" dt="2022-04-29T22:32:47.673" v="963" actId="478"/>
          <ac:picMkLst>
            <pc:docMk/>
            <pc:sldMk cId="1095933335" sldId="262"/>
            <ac:picMk id="2" creationId="{4817BC0E-1359-49B1-929F-EDF0CE591EED}"/>
          </ac:picMkLst>
        </pc:picChg>
        <pc:picChg chg="add del">
          <ac:chgData name="Jennifer Eberling" userId="90adc1b76e54e9e6" providerId="LiveId" clId="{F9B9AB21-2DDA-424D-BE9D-4B9B583E95BB}" dt="2022-04-24T20:23:45.758" v="2" actId="478"/>
          <ac:picMkLst>
            <pc:docMk/>
            <pc:sldMk cId="1095933335" sldId="262"/>
            <ac:picMk id="2" creationId="{DA1A056F-F448-4DB5-85FD-EEE2A60B203A}"/>
          </ac:picMkLst>
        </pc:picChg>
        <pc:picChg chg="add del mod">
          <ac:chgData name="Jennifer Eberling" userId="90adc1b76e54e9e6" providerId="LiveId" clId="{F9B9AB21-2DDA-424D-BE9D-4B9B583E95BB}" dt="2022-04-29T22:32:42.189" v="961" actId="478"/>
          <ac:picMkLst>
            <pc:docMk/>
            <pc:sldMk cId="1095933335" sldId="262"/>
            <ac:picMk id="3" creationId="{20E3EDA0-2BE4-4A7A-8C26-FFC05DC5C642}"/>
          </ac:picMkLst>
        </pc:picChg>
        <pc:picChg chg="add del">
          <ac:chgData name="Jennifer Eberling" userId="90adc1b76e54e9e6" providerId="LiveId" clId="{F9B9AB21-2DDA-424D-BE9D-4B9B583E95BB}" dt="2022-04-29T22:34:26.530" v="965" actId="478"/>
          <ac:picMkLst>
            <pc:docMk/>
            <pc:sldMk cId="1095933335" sldId="262"/>
            <ac:picMk id="4" creationId="{34DE341B-71F5-476F-8A67-E219F4753911}"/>
          </ac:picMkLst>
        </pc:picChg>
        <pc:picChg chg="add del mod">
          <ac:chgData name="Jennifer Eberling" userId="90adc1b76e54e9e6" providerId="LiveId" clId="{F9B9AB21-2DDA-424D-BE9D-4B9B583E95BB}" dt="2022-04-30T03:36:07.449" v="3132" actId="478"/>
          <ac:picMkLst>
            <pc:docMk/>
            <pc:sldMk cId="1095933335" sldId="262"/>
            <ac:picMk id="5" creationId="{18EA4EA5-0705-4F19-833A-56B4F3634797}"/>
          </ac:picMkLst>
        </pc:picChg>
      </pc:sldChg>
      <pc:sldChg chg="addSp delSp modSp new mod ord">
        <pc:chgData name="Jennifer Eberling" userId="90adc1b76e54e9e6" providerId="LiveId" clId="{F9B9AB21-2DDA-424D-BE9D-4B9B583E95BB}" dt="2022-04-30T03:08:04.047" v="3080" actId="1076"/>
        <pc:sldMkLst>
          <pc:docMk/>
          <pc:sldMk cId="500432443" sldId="263"/>
        </pc:sldMkLst>
        <pc:spChg chg="add mod">
          <ac:chgData name="Jennifer Eberling" userId="90adc1b76e54e9e6" providerId="LiveId" clId="{F9B9AB21-2DDA-424D-BE9D-4B9B583E95BB}" dt="2022-04-30T03:07:58.705" v="3077" actId="1582"/>
          <ac:spMkLst>
            <pc:docMk/>
            <pc:sldMk cId="500432443" sldId="263"/>
            <ac:spMk id="2" creationId="{966E336C-380C-4B69-8BE5-DB5151096FC7}"/>
          </ac:spMkLst>
        </pc:spChg>
        <pc:spChg chg="add del mod">
          <ac:chgData name="Jennifer Eberling" userId="90adc1b76e54e9e6" providerId="LiveId" clId="{F9B9AB21-2DDA-424D-BE9D-4B9B583E95BB}" dt="2022-04-30T03:08:00.872" v="3078" actId="478"/>
          <ac:spMkLst>
            <pc:docMk/>
            <pc:sldMk cId="500432443" sldId="263"/>
            <ac:spMk id="4" creationId="{6F234309-D2F9-4A19-85B4-C396DB26F646}"/>
          </ac:spMkLst>
        </pc:spChg>
        <pc:picChg chg="add del">
          <ac:chgData name="Jennifer Eberling" userId="90adc1b76e54e9e6" providerId="LiveId" clId="{F9B9AB21-2DDA-424D-BE9D-4B9B583E95BB}" dt="2022-04-25T18:55:32.219" v="500" actId="478"/>
          <ac:picMkLst>
            <pc:docMk/>
            <pc:sldMk cId="500432443" sldId="263"/>
            <ac:picMk id="2" creationId="{9AF7AF24-40EE-4195-B0C7-580D163833D8}"/>
          </ac:picMkLst>
        </pc:picChg>
        <pc:picChg chg="add mod">
          <ac:chgData name="Jennifer Eberling" userId="90adc1b76e54e9e6" providerId="LiveId" clId="{F9B9AB21-2DDA-424D-BE9D-4B9B583E95BB}" dt="2022-04-30T03:08:04.047" v="3080" actId="1076"/>
          <ac:picMkLst>
            <pc:docMk/>
            <pc:sldMk cId="500432443" sldId="263"/>
            <ac:picMk id="3" creationId="{12EC5AAC-5CF0-49F9-AED6-AF40C5674B21}"/>
          </ac:picMkLst>
        </pc:picChg>
      </pc:sldChg>
      <pc:sldChg chg="addSp delSp modSp new mod setBg delDesignElem">
        <pc:chgData name="Jennifer Eberling" userId="90adc1b76e54e9e6" providerId="LiveId" clId="{F9B9AB21-2DDA-424D-BE9D-4B9B583E95BB}" dt="2022-04-30T03:42:23.164" v="3141" actId="20577"/>
        <pc:sldMkLst>
          <pc:docMk/>
          <pc:sldMk cId="3375402644" sldId="264"/>
        </pc:sldMkLst>
        <pc:spChg chg="mod">
          <ac:chgData name="Jennifer Eberling" userId="90adc1b76e54e9e6" providerId="LiveId" clId="{F9B9AB21-2DDA-424D-BE9D-4B9B583E95BB}" dt="2022-04-30T02:23:46.747" v="2405" actId="26606"/>
          <ac:spMkLst>
            <pc:docMk/>
            <pc:sldMk cId="3375402644" sldId="264"/>
            <ac:spMk id="2" creationId="{21FBC969-C524-454F-89C5-2BE37D901331}"/>
          </ac:spMkLst>
        </pc:spChg>
        <pc:spChg chg="mod">
          <ac:chgData name="Jennifer Eberling" userId="90adc1b76e54e9e6" providerId="LiveId" clId="{F9B9AB21-2DDA-424D-BE9D-4B9B583E95BB}" dt="2022-04-30T03:42:23.164" v="3141" actId="20577"/>
          <ac:spMkLst>
            <pc:docMk/>
            <pc:sldMk cId="3375402644" sldId="264"/>
            <ac:spMk id="3" creationId="{870ECAF5-A915-48F0-857B-828BB1304EDD}"/>
          </ac:spMkLst>
        </pc:spChg>
        <pc:spChg chg="add del">
          <ac:chgData name="Jennifer Eberling" userId="90adc1b76e54e9e6" providerId="LiveId" clId="{F9B9AB21-2DDA-424D-BE9D-4B9B583E95BB}" dt="2022-04-30T02:31:19.266" v="2506"/>
          <ac:spMkLst>
            <pc:docMk/>
            <pc:sldMk cId="3375402644" sldId="264"/>
            <ac:spMk id="6" creationId="{681577AD-DA5F-48B3-8FB9-5199BA9EE681}"/>
          </ac:spMkLst>
        </pc:spChg>
        <pc:spChg chg="add del">
          <ac:chgData name="Jennifer Eberling" userId="90adc1b76e54e9e6" providerId="LiveId" clId="{F9B9AB21-2DDA-424D-BE9D-4B9B583E95BB}" dt="2022-04-30T02:02:18.365" v="2118"/>
          <ac:spMkLst>
            <pc:docMk/>
            <pc:sldMk cId="3375402644" sldId="264"/>
            <ac:spMk id="9" creationId="{5E39A796-BE83-48B1-B33F-35C4A32AAB57}"/>
          </ac:spMkLst>
        </pc:spChg>
        <pc:spChg chg="add del">
          <ac:chgData name="Jennifer Eberling" userId="90adc1b76e54e9e6" providerId="LiveId" clId="{F9B9AB21-2DDA-424D-BE9D-4B9B583E95BB}" dt="2022-04-30T02:02:18.365" v="2118"/>
          <ac:spMkLst>
            <pc:docMk/>
            <pc:sldMk cId="3375402644" sldId="264"/>
            <ac:spMk id="11" creationId="{72F84B47-E267-4194-8194-831DB7B5547F}"/>
          </ac:spMkLst>
        </pc:spChg>
        <pc:picChg chg="add del mod">
          <ac:chgData name="Jennifer Eberling" userId="90adc1b76e54e9e6" providerId="LiveId" clId="{F9B9AB21-2DDA-424D-BE9D-4B9B583E95BB}" dt="2022-04-30T02:25:06.075" v="2415" actId="478"/>
          <ac:picMkLst>
            <pc:docMk/>
            <pc:sldMk cId="3375402644" sldId="264"/>
            <ac:picMk id="4" creationId="{8694F15F-75A5-46FF-9B06-4FC97ED7F9E6}"/>
          </ac:picMkLst>
        </pc:picChg>
        <pc:picChg chg="add mod">
          <ac:chgData name="Jennifer Eberling" userId="90adc1b76e54e9e6" providerId="LiveId" clId="{F9B9AB21-2DDA-424D-BE9D-4B9B583E95BB}" dt="2022-04-30T02:25:22.754" v="2420" actId="1076"/>
          <ac:picMkLst>
            <pc:docMk/>
            <pc:sldMk cId="3375402644" sldId="264"/>
            <ac:picMk id="5" creationId="{272597F7-4C2D-476A-90B7-66F3DBA1FF7B}"/>
          </ac:picMkLst>
        </pc:picChg>
      </pc:sldChg>
      <pc:sldChg chg="addSp delSp modSp new del mod ord addAnim delAnim modAnim">
        <pc:chgData name="Jennifer Eberling" userId="90adc1b76e54e9e6" providerId="LiveId" clId="{F9B9AB21-2DDA-424D-BE9D-4B9B583E95BB}" dt="2022-04-30T02:33:10.830" v="2511" actId="2696"/>
        <pc:sldMkLst>
          <pc:docMk/>
          <pc:sldMk cId="2894797509" sldId="265"/>
        </pc:sldMkLst>
        <pc:spChg chg="add del mod">
          <ac:chgData name="Jennifer Eberling" userId="90adc1b76e54e9e6" providerId="LiveId" clId="{F9B9AB21-2DDA-424D-BE9D-4B9B583E95BB}" dt="2022-04-30T02:22:12.274" v="2389" actId="21"/>
          <ac:spMkLst>
            <pc:docMk/>
            <pc:sldMk cId="2894797509" sldId="265"/>
            <ac:spMk id="2" creationId="{DBA4E44B-55FE-4485-A217-93CA104159BF}"/>
          </ac:spMkLst>
        </pc:spChg>
        <pc:spChg chg="add del mod">
          <ac:chgData name="Jennifer Eberling" userId="90adc1b76e54e9e6" providerId="LiveId" clId="{F9B9AB21-2DDA-424D-BE9D-4B9B583E95BB}" dt="2022-04-30T01:49:38.774" v="2102" actId="478"/>
          <ac:spMkLst>
            <pc:docMk/>
            <pc:sldMk cId="2894797509" sldId="265"/>
            <ac:spMk id="6" creationId="{B1DC6F6D-F381-43C8-9A2F-1B51321E18F5}"/>
          </ac:spMkLst>
        </pc:spChg>
        <pc:spChg chg="add del mod">
          <ac:chgData name="Jennifer Eberling" userId="90adc1b76e54e9e6" providerId="LiveId" clId="{F9B9AB21-2DDA-424D-BE9D-4B9B583E95BB}" dt="2022-04-30T02:22:12.274" v="2389" actId="21"/>
          <ac:spMkLst>
            <pc:docMk/>
            <pc:sldMk cId="2894797509" sldId="265"/>
            <ac:spMk id="8" creationId="{F4F706B1-415F-4057-8633-013369E307EC}"/>
          </ac:spMkLst>
        </pc:spChg>
        <pc:spChg chg="add del mod">
          <ac:chgData name="Jennifer Eberling" userId="90adc1b76e54e9e6" providerId="LiveId" clId="{F9B9AB21-2DDA-424D-BE9D-4B9B583E95BB}" dt="2022-04-30T02:31:19.266" v="2506"/>
          <ac:spMkLst>
            <pc:docMk/>
            <pc:sldMk cId="2894797509" sldId="265"/>
            <ac:spMk id="10" creationId="{D0019943-C949-4856-91AB-9687035D96A0}"/>
          </ac:spMkLst>
        </pc:spChg>
        <pc:graphicFrameChg chg="add del mod modGraphic">
          <ac:chgData name="Jennifer Eberling" userId="90adc1b76e54e9e6" providerId="LiveId" clId="{F9B9AB21-2DDA-424D-BE9D-4B9B583E95BB}" dt="2022-04-28T00:00:16.518" v="595" actId="478"/>
          <ac:graphicFrameMkLst>
            <pc:docMk/>
            <pc:sldMk cId="2894797509" sldId="265"/>
            <ac:graphicFrameMk id="3" creationId="{F633B673-E0F7-42C2-8C0D-2BF20576F352}"/>
          </ac:graphicFrameMkLst>
        </pc:graphicFrameChg>
        <pc:graphicFrameChg chg="add del mod modGraphic">
          <ac:chgData name="Jennifer Eberling" userId="90adc1b76e54e9e6" providerId="LiveId" clId="{F9B9AB21-2DDA-424D-BE9D-4B9B583E95BB}" dt="2022-04-30T01:48:35.177" v="2089" actId="478"/>
          <ac:graphicFrameMkLst>
            <pc:docMk/>
            <pc:sldMk cId="2894797509" sldId="265"/>
            <ac:graphicFrameMk id="4" creationId="{A5BE1888-9715-4119-AB01-4B2A9B3F710E}"/>
          </ac:graphicFrameMkLst>
        </pc:graphicFrameChg>
        <pc:graphicFrameChg chg="add del mod">
          <ac:chgData name="Jennifer Eberling" userId="90adc1b76e54e9e6" providerId="LiveId" clId="{F9B9AB21-2DDA-424D-BE9D-4B9B583E95BB}" dt="2022-04-29T23:49:13.583" v="1099" actId="478"/>
          <ac:graphicFrameMkLst>
            <pc:docMk/>
            <pc:sldMk cId="2894797509" sldId="265"/>
            <ac:graphicFrameMk id="5" creationId="{E5B91A91-2FC8-47E7-9304-447CE34FB916}"/>
          </ac:graphicFrameMkLst>
        </pc:graphicFrameChg>
        <pc:graphicFrameChg chg="add del mod modGraphic">
          <ac:chgData name="Jennifer Eberling" userId="90adc1b76e54e9e6" providerId="LiveId" clId="{F9B9AB21-2DDA-424D-BE9D-4B9B583E95BB}" dt="2022-04-30T02:22:12.274" v="2389" actId="21"/>
          <ac:graphicFrameMkLst>
            <pc:docMk/>
            <pc:sldMk cId="2894797509" sldId="265"/>
            <ac:graphicFrameMk id="7" creationId="{A8A083F0-9123-4A81-AE6A-0084B0A4D518}"/>
          </ac:graphicFrameMkLst>
        </pc:graphicFrameChg>
        <pc:picChg chg="add del mod">
          <ac:chgData name="Jennifer Eberling" userId="90adc1b76e54e9e6" providerId="LiveId" clId="{F9B9AB21-2DDA-424D-BE9D-4B9B583E95BB}" dt="2022-04-25T18:22:36.022" v="475" actId="21"/>
          <ac:picMkLst>
            <pc:docMk/>
            <pc:sldMk cId="2894797509" sldId="265"/>
            <ac:picMk id="4" creationId="{DCA0496F-9242-46F4-B2F9-8ECF48B9AF2B}"/>
          </ac:picMkLst>
        </pc:picChg>
        <pc:picChg chg="add del mod">
          <ac:chgData name="Jennifer Eberling" userId="90adc1b76e54e9e6" providerId="LiveId" clId="{F9B9AB21-2DDA-424D-BE9D-4B9B583E95BB}" dt="2022-04-30T02:22:12.274" v="2389" actId="21"/>
          <ac:picMkLst>
            <pc:docMk/>
            <pc:sldMk cId="2894797509" sldId="265"/>
            <ac:picMk id="5" creationId="{1F9FBC7F-B3C6-44EF-8DA3-1BE3858FD4EB}"/>
          </ac:picMkLst>
        </pc:picChg>
      </pc:sldChg>
      <pc:sldChg chg="addSp modSp new del mod setBg">
        <pc:chgData name="Jennifer Eberling" userId="90adc1b76e54e9e6" providerId="LiveId" clId="{F9B9AB21-2DDA-424D-BE9D-4B9B583E95BB}" dt="2022-04-29T23:58:24.851" v="1494" actId="2696"/>
        <pc:sldMkLst>
          <pc:docMk/>
          <pc:sldMk cId="685772790" sldId="266"/>
        </pc:sldMkLst>
        <pc:spChg chg="add">
          <ac:chgData name="Jennifer Eberling" userId="90adc1b76e54e9e6" providerId="LiveId" clId="{F9B9AB21-2DDA-424D-BE9D-4B9B583E95BB}" dt="2022-04-25T18:22:44.097" v="478" actId="26606"/>
          <ac:spMkLst>
            <pc:docMk/>
            <pc:sldMk cId="685772790" sldId="266"/>
            <ac:spMk id="7" creationId="{42A4FC2C-047E-45A5-965D-8E1E3BF09BC6}"/>
          </ac:spMkLst>
        </pc:spChg>
        <pc:picChg chg="add mod modCrop">
          <ac:chgData name="Jennifer Eberling" userId="90adc1b76e54e9e6" providerId="LiveId" clId="{F9B9AB21-2DDA-424D-BE9D-4B9B583E95BB}" dt="2022-04-29T23:49:57.342" v="1102" actId="14100"/>
          <ac:picMkLst>
            <pc:docMk/>
            <pc:sldMk cId="685772790" sldId="266"/>
            <ac:picMk id="2" creationId="{062B6158-C5B5-4B1E-BF84-7CF6A7B3060B}"/>
          </ac:picMkLst>
        </pc:picChg>
      </pc:sldChg>
      <pc:sldChg chg="addSp delSp modSp new del mod ord">
        <pc:chgData name="Jennifer Eberling" userId="90adc1b76e54e9e6" providerId="LiveId" clId="{F9B9AB21-2DDA-424D-BE9D-4B9B583E95BB}" dt="2022-04-29T23:41:17.119" v="1054" actId="47"/>
        <pc:sldMkLst>
          <pc:docMk/>
          <pc:sldMk cId="2200384610" sldId="267"/>
        </pc:sldMkLst>
        <pc:picChg chg="add del mod">
          <ac:chgData name="Jennifer Eberling" userId="90adc1b76e54e9e6" providerId="LiveId" clId="{F9B9AB21-2DDA-424D-BE9D-4B9B583E95BB}" dt="2022-04-28T17:01:39.030" v="643" actId="478"/>
          <ac:picMkLst>
            <pc:docMk/>
            <pc:sldMk cId="2200384610" sldId="267"/>
            <ac:picMk id="2" creationId="{051D8ABE-1DBF-476D-B171-A251FE35A382}"/>
          </ac:picMkLst>
        </pc:picChg>
      </pc:sldChg>
      <pc:sldChg chg="addSp delSp modSp new del mod ord setBg">
        <pc:chgData name="Jennifer Eberling" userId="90adc1b76e54e9e6" providerId="LiveId" clId="{F9B9AB21-2DDA-424D-BE9D-4B9B583E95BB}" dt="2022-04-29T23:42:44.451" v="1084" actId="47"/>
        <pc:sldMkLst>
          <pc:docMk/>
          <pc:sldMk cId="3782381189" sldId="268"/>
        </pc:sldMkLst>
        <pc:spChg chg="add del mod">
          <ac:chgData name="Jennifer Eberling" userId="90adc1b76e54e9e6" providerId="LiveId" clId="{F9B9AB21-2DDA-424D-BE9D-4B9B583E95BB}" dt="2022-04-29T23:42:02.262" v="1056" actId="767"/>
          <ac:spMkLst>
            <pc:docMk/>
            <pc:sldMk cId="3782381189" sldId="268"/>
            <ac:spMk id="3" creationId="{F4D24F46-A2B9-4189-8185-A843E758E07E}"/>
          </ac:spMkLst>
        </pc:spChg>
        <pc:picChg chg="add del mod">
          <ac:chgData name="Jennifer Eberling" userId="90adc1b76e54e9e6" providerId="LiveId" clId="{F9B9AB21-2DDA-424D-BE9D-4B9B583E95BB}" dt="2022-04-29T23:42:15.821" v="1074" actId="21"/>
          <ac:picMkLst>
            <pc:docMk/>
            <pc:sldMk cId="3782381189" sldId="268"/>
            <ac:picMk id="2" creationId="{D68F4CA2-FF89-43BB-B2C2-EB57ED5E2389}"/>
          </ac:picMkLst>
        </pc:picChg>
      </pc:sldChg>
      <pc:sldChg chg="addSp delSp modSp new mod ord modAnim">
        <pc:chgData name="Jennifer Eberling" userId="90adc1b76e54e9e6" providerId="LiveId" clId="{F9B9AB21-2DDA-424D-BE9D-4B9B583E95BB}" dt="2022-04-30T01:27:57.397" v="1836" actId="1076"/>
        <pc:sldMkLst>
          <pc:docMk/>
          <pc:sldMk cId="1507453747" sldId="269"/>
        </pc:sldMkLst>
        <pc:spChg chg="add del mod">
          <ac:chgData name="Jennifer Eberling" userId="90adc1b76e54e9e6" providerId="LiveId" clId="{F9B9AB21-2DDA-424D-BE9D-4B9B583E95BB}" dt="2022-04-30T00:31:35.544" v="1765"/>
          <ac:spMkLst>
            <pc:docMk/>
            <pc:sldMk cId="1507453747" sldId="269"/>
            <ac:spMk id="3" creationId="{4EF835DD-B52D-4F13-BCA5-D0DBD4E73025}"/>
          </ac:spMkLst>
        </pc:spChg>
        <pc:spChg chg="add del mod">
          <ac:chgData name="Jennifer Eberling" userId="90adc1b76e54e9e6" providerId="LiveId" clId="{F9B9AB21-2DDA-424D-BE9D-4B9B583E95BB}" dt="2022-04-30T00:31:35.544" v="1765"/>
          <ac:spMkLst>
            <pc:docMk/>
            <pc:sldMk cId="1507453747" sldId="269"/>
            <ac:spMk id="5" creationId="{F02CAC1E-6D9C-4D92-A7AA-847A041FA408}"/>
          </ac:spMkLst>
        </pc:spChg>
        <pc:picChg chg="add mod">
          <ac:chgData name="Jennifer Eberling" userId="90adc1b76e54e9e6" providerId="LiveId" clId="{F9B9AB21-2DDA-424D-BE9D-4B9B583E95BB}" dt="2022-04-30T01:27:57.397" v="1836" actId="1076"/>
          <ac:picMkLst>
            <pc:docMk/>
            <pc:sldMk cId="1507453747" sldId="269"/>
            <ac:picMk id="2" creationId="{FEAD50E4-6E9A-44FD-AEC6-F1B94C1AFA6D}"/>
          </ac:picMkLst>
        </pc:picChg>
        <pc:cxnChg chg="add del mod">
          <ac:chgData name="Jennifer Eberling" userId="90adc1b76e54e9e6" providerId="LiveId" clId="{F9B9AB21-2DDA-424D-BE9D-4B9B583E95BB}" dt="2022-04-30T00:31:35.544" v="1765"/>
          <ac:cxnSpMkLst>
            <pc:docMk/>
            <pc:sldMk cId="1507453747" sldId="269"/>
            <ac:cxnSpMk id="4" creationId="{DAC4403F-914C-4A89-8C7C-78FAEE2FE783}"/>
          </ac:cxnSpMkLst>
        </pc:cxnChg>
      </pc:sldChg>
      <pc:sldChg chg="addSp delSp modSp new mod ord setBg">
        <pc:chgData name="Jennifer Eberling" userId="90adc1b76e54e9e6" providerId="LiveId" clId="{F9B9AB21-2DDA-424D-BE9D-4B9B583E95BB}" dt="2022-05-03T17:27:38.333" v="3884" actId="26606"/>
        <pc:sldMkLst>
          <pc:docMk/>
          <pc:sldMk cId="2134493254" sldId="270"/>
        </pc:sldMkLst>
        <pc:picChg chg="add del mod">
          <ac:chgData name="Jennifer Eberling" userId="90adc1b76e54e9e6" providerId="LiveId" clId="{F9B9AB21-2DDA-424D-BE9D-4B9B583E95BB}" dt="2022-05-03T17:27:34.055" v="3882" actId="478"/>
          <ac:picMkLst>
            <pc:docMk/>
            <pc:sldMk cId="2134493254" sldId="270"/>
            <ac:picMk id="2" creationId="{3E84511E-8ED7-2E54-101B-1110D8085261}"/>
          </ac:picMkLst>
        </pc:picChg>
        <pc:picChg chg="add del mod">
          <ac:chgData name="Jennifer Eberling" userId="90adc1b76e54e9e6" providerId="LiveId" clId="{F9B9AB21-2DDA-424D-BE9D-4B9B583E95BB}" dt="2022-04-30T03:29:13.329" v="3122" actId="478"/>
          <ac:picMkLst>
            <pc:docMk/>
            <pc:sldMk cId="2134493254" sldId="270"/>
            <ac:picMk id="2" creationId="{6B318A91-6B38-4A7B-A978-5C6465E30DBE}"/>
          </ac:picMkLst>
        </pc:picChg>
        <pc:picChg chg="add del">
          <ac:chgData name="Jennifer Eberling" userId="90adc1b76e54e9e6" providerId="LiveId" clId="{F9B9AB21-2DDA-424D-BE9D-4B9B583E95BB}" dt="2022-04-29T23:04:55.341" v="971" actId="478"/>
          <ac:picMkLst>
            <pc:docMk/>
            <pc:sldMk cId="2134493254" sldId="270"/>
            <ac:picMk id="2" creationId="{D43EB86A-D38B-4F8D-B4D9-F3AAA4BCAF42}"/>
          </ac:picMkLst>
        </pc:picChg>
        <pc:picChg chg="add del mod">
          <ac:chgData name="Jennifer Eberling" userId="90adc1b76e54e9e6" providerId="LiveId" clId="{F9B9AB21-2DDA-424D-BE9D-4B9B583E95BB}" dt="2022-04-30T01:46:08.862" v="2073" actId="478"/>
          <ac:picMkLst>
            <pc:docMk/>
            <pc:sldMk cId="2134493254" sldId="270"/>
            <ac:picMk id="3" creationId="{6931637A-35E4-457D-976D-828177915EC5}"/>
          </ac:picMkLst>
        </pc:picChg>
        <pc:picChg chg="add mod">
          <ac:chgData name="Jennifer Eberling" userId="90adc1b76e54e9e6" providerId="LiveId" clId="{F9B9AB21-2DDA-424D-BE9D-4B9B583E95BB}" dt="2022-05-03T17:27:38.333" v="3884" actId="26606"/>
          <ac:picMkLst>
            <pc:docMk/>
            <pc:sldMk cId="2134493254" sldId="270"/>
            <ac:picMk id="3" creationId="{874FAAA3-7274-B27E-FE56-D8A58FC9250C}"/>
          </ac:picMkLst>
        </pc:picChg>
        <pc:picChg chg="add del mod">
          <ac:chgData name="Jennifer Eberling" userId="90adc1b76e54e9e6" providerId="LiveId" clId="{F9B9AB21-2DDA-424D-BE9D-4B9B583E95BB}" dt="2022-04-30T03:32:58.766" v="3129" actId="478"/>
          <ac:picMkLst>
            <pc:docMk/>
            <pc:sldMk cId="2134493254" sldId="270"/>
            <ac:picMk id="4" creationId="{1BE3530D-3F00-4A1A-B1B1-FDE4CC5595F8}"/>
          </ac:picMkLst>
        </pc:picChg>
        <pc:picChg chg="add del">
          <ac:chgData name="Jennifer Eberling" userId="90adc1b76e54e9e6" providerId="LiveId" clId="{F9B9AB21-2DDA-424D-BE9D-4B9B583E95BB}" dt="2022-04-30T03:32:07.224" v="3127"/>
          <ac:picMkLst>
            <pc:docMk/>
            <pc:sldMk cId="2134493254" sldId="270"/>
            <ac:picMk id="5" creationId="{D4C365B3-4865-4CE6-B06A-470D1498D7CF}"/>
          </ac:picMkLst>
        </pc:picChg>
        <pc:picChg chg="add del mod">
          <ac:chgData name="Jennifer Eberling" userId="90adc1b76e54e9e6" providerId="LiveId" clId="{F9B9AB21-2DDA-424D-BE9D-4B9B583E95BB}" dt="2022-04-30T03:39:40.740" v="3135" actId="478"/>
          <ac:picMkLst>
            <pc:docMk/>
            <pc:sldMk cId="2134493254" sldId="270"/>
            <ac:picMk id="6" creationId="{EBCCCB32-ADD9-4ECF-8332-0733EFEBBA14}"/>
          </ac:picMkLst>
        </pc:picChg>
        <pc:picChg chg="add del mod">
          <ac:chgData name="Jennifer Eberling" userId="90adc1b76e54e9e6" providerId="LiveId" clId="{F9B9AB21-2DDA-424D-BE9D-4B9B583E95BB}" dt="2022-05-03T17:26:32.676" v="3879" actId="478"/>
          <ac:picMkLst>
            <pc:docMk/>
            <pc:sldMk cId="2134493254" sldId="270"/>
            <ac:picMk id="7" creationId="{F845BF0E-4A71-413E-BE90-7BF0B3426B3F}"/>
          </ac:picMkLst>
        </pc:picChg>
      </pc:sldChg>
      <pc:sldChg chg="addSp delSp new del mod">
        <pc:chgData name="Jennifer Eberling" userId="90adc1b76e54e9e6" providerId="LiveId" clId="{F9B9AB21-2DDA-424D-BE9D-4B9B583E95BB}" dt="2022-04-29T23:43:09.921" v="1085" actId="47"/>
        <pc:sldMkLst>
          <pc:docMk/>
          <pc:sldMk cId="2057739198" sldId="271"/>
        </pc:sldMkLst>
        <pc:picChg chg="add del">
          <ac:chgData name="Jennifer Eberling" userId="90adc1b76e54e9e6" providerId="LiveId" clId="{F9B9AB21-2DDA-424D-BE9D-4B9B583E95BB}" dt="2022-04-29T23:40:49.846" v="1048" actId="478"/>
          <ac:picMkLst>
            <pc:docMk/>
            <pc:sldMk cId="2057739198" sldId="271"/>
            <ac:picMk id="2" creationId="{624644BD-BB06-4ABC-9171-7E261B109065}"/>
          </ac:picMkLst>
        </pc:picChg>
      </pc:sldChg>
      <pc:sldChg chg="addSp modSp new mod ord">
        <pc:chgData name="Jennifer Eberling" userId="90adc1b76e54e9e6" providerId="LiveId" clId="{F9B9AB21-2DDA-424D-BE9D-4B9B583E95BB}" dt="2022-05-01T21:36:45.065" v="3745"/>
        <pc:sldMkLst>
          <pc:docMk/>
          <pc:sldMk cId="30672686" sldId="272"/>
        </pc:sldMkLst>
        <pc:spChg chg="mod">
          <ac:chgData name="Jennifer Eberling" userId="90adc1b76e54e9e6" providerId="LiveId" clId="{F9B9AB21-2DDA-424D-BE9D-4B9B583E95BB}" dt="2022-04-29T23:42:41.416" v="1083" actId="1076"/>
          <ac:spMkLst>
            <pc:docMk/>
            <pc:sldMk cId="30672686" sldId="272"/>
            <ac:spMk id="2" creationId="{74A56646-DF4B-44EC-A7B1-124C69330AA2}"/>
          </ac:spMkLst>
        </pc:spChg>
        <pc:spChg chg="add mod">
          <ac:chgData name="Jennifer Eberling" userId="90adc1b76e54e9e6" providerId="LiveId" clId="{F9B9AB21-2DDA-424D-BE9D-4B9B583E95BB}" dt="2022-04-30T02:26:49.146" v="2448" actId="1076"/>
          <ac:spMkLst>
            <pc:docMk/>
            <pc:sldMk cId="30672686" sldId="272"/>
            <ac:spMk id="4" creationId="{2C400559-4B99-4094-AD33-A267F2B70DD6}"/>
          </ac:spMkLst>
        </pc:spChg>
        <pc:picChg chg="add mod ord">
          <ac:chgData name="Jennifer Eberling" userId="90adc1b76e54e9e6" providerId="LiveId" clId="{F9B9AB21-2DDA-424D-BE9D-4B9B583E95BB}" dt="2022-04-30T02:26:04.924" v="2427" actId="1076"/>
          <ac:picMkLst>
            <pc:docMk/>
            <pc:sldMk cId="30672686" sldId="272"/>
            <ac:picMk id="3" creationId="{C730B421-7A9F-44B6-9B89-794B26C4150F}"/>
          </ac:picMkLst>
        </pc:picChg>
      </pc:sldChg>
      <pc:sldChg chg="addSp delSp modSp new del mod ord">
        <pc:chgData name="Jennifer Eberling" userId="90adc1b76e54e9e6" providerId="LiveId" clId="{F9B9AB21-2DDA-424D-BE9D-4B9B583E95BB}" dt="2022-04-30T01:41:44.416" v="2035" actId="2696"/>
        <pc:sldMkLst>
          <pc:docMk/>
          <pc:sldMk cId="2074171949" sldId="273"/>
        </pc:sldMkLst>
        <pc:spChg chg="mod">
          <ac:chgData name="Jennifer Eberling" userId="90adc1b76e54e9e6" providerId="LiveId" clId="{F9B9AB21-2DDA-424D-BE9D-4B9B583E95BB}" dt="2022-04-29T23:57:01.615" v="1489" actId="20577"/>
          <ac:spMkLst>
            <pc:docMk/>
            <pc:sldMk cId="2074171949" sldId="273"/>
            <ac:spMk id="2" creationId="{2C6D5ED1-7646-4008-B933-768A9315C1B3}"/>
          </ac:spMkLst>
        </pc:spChg>
        <pc:spChg chg="add del">
          <ac:chgData name="Jennifer Eberling" userId="90adc1b76e54e9e6" providerId="LiveId" clId="{F9B9AB21-2DDA-424D-BE9D-4B9B583E95BB}" dt="2022-04-29T23:53:22.719" v="1272" actId="3680"/>
          <ac:spMkLst>
            <pc:docMk/>
            <pc:sldMk cId="2074171949" sldId="273"/>
            <ac:spMk id="3" creationId="{C7C5C9DF-BF89-40A8-ABAD-7479B834C495}"/>
          </ac:spMkLst>
        </pc:spChg>
        <pc:spChg chg="add del">
          <ac:chgData name="Jennifer Eberling" userId="90adc1b76e54e9e6" providerId="LiveId" clId="{F9B9AB21-2DDA-424D-BE9D-4B9B583E95BB}" dt="2022-04-29T23:53:37.684" v="1274" actId="3680"/>
          <ac:spMkLst>
            <pc:docMk/>
            <pc:sldMk cId="2074171949" sldId="273"/>
            <ac:spMk id="4" creationId="{D7D5243D-0CF2-4168-828C-964058156AB8}"/>
          </ac:spMkLst>
        </pc:spChg>
        <pc:graphicFrameChg chg="add del mod ord modGraphic">
          <ac:chgData name="Jennifer Eberling" userId="90adc1b76e54e9e6" providerId="LiveId" clId="{F9B9AB21-2DDA-424D-BE9D-4B9B583E95BB}" dt="2022-04-29T23:51:27.900" v="1158" actId="3680"/>
          <ac:graphicFrameMkLst>
            <pc:docMk/>
            <pc:sldMk cId="2074171949" sldId="273"/>
            <ac:graphicFrameMk id="5" creationId="{83D601FD-3927-4449-99B0-F1886202FDD2}"/>
          </ac:graphicFrameMkLst>
        </pc:graphicFrameChg>
        <pc:graphicFrameChg chg="add del mod ord modGraphic">
          <ac:chgData name="Jennifer Eberling" userId="90adc1b76e54e9e6" providerId="LiveId" clId="{F9B9AB21-2DDA-424D-BE9D-4B9B583E95BB}" dt="2022-04-29T23:53:14.477" v="1271" actId="3680"/>
          <ac:graphicFrameMkLst>
            <pc:docMk/>
            <pc:sldMk cId="2074171949" sldId="273"/>
            <ac:graphicFrameMk id="6" creationId="{2C090534-3C8F-4FB6-B6B5-F9EBE47EC14C}"/>
          </ac:graphicFrameMkLst>
        </pc:graphicFrameChg>
        <pc:graphicFrameChg chg="add del mod ord modGraphic">
          <ac:chgData name="Jennifer Eberling" userId="90adc1b76e54e9e6" providerId="LiveId" clId="{F9B9AB21-2DDA-424D-BE9D-4B9B583E95BB}" dt="2022-04-29T23:53:09.311" v="1255" actId="3680"/>
          <ac:graphicFrameMkLst>
            <pc:docMk/>
            <pc:sldMk cId="2074171949" sldId="273"/>
            <ac:graphicFrameMk id="7" creationId="{F1614C21-1E54-441C-9367-02490524B934}"/>
          </ac:graphicFrameMkLst>
        </pc:graphicFrameChg>
        <pc:graphicFrameChg chg="add mod ord modGraphic">
          <ac:chgData name="Jennifer Eberling" userId="90adc1b76e54e9e6" providerId="LiveId" clId="{F9B9AB21-2DDA-424D-BE9D-4B9B583E95BB}" dt="2022-04-29T23:56:31.795" v="1461" actId="122"/>
          <ac:graphicFrameMkLst>
            <pc:docMk/>
            <pc:sldMk cId="2074171949" sldId="273"/>
            <ac:graphicFrameMk id="8" creationId="{A57D5620-4176-4F3E-99AF-CE12380F4E31}"/>
          </ac:graphicFrameMkLst>
        </pc:graphicFrameChg>
        <pc:graphicFrameChg chg="add mod ord modGraphic">
          <ac:chgData name="Jennifer Eberling" userId="90adc1b76e54e9e6" providerId="LiveId" clId="{F9B9AB21-2DDA-424D-BE9D-4B9B583E95BB}" dt="2022-04-30T01:34:26.888" v="1841" actId="21"/>
          <ac:graphicFrameMkLst>
            <pc:docMk/>
            <pc:sldMk cId="2074171949" sldId="273"/>
            <ac:graphicFrameMk id="9" creationId="{8CAFD274-C111-485A-B274-5BBD1ECA6D83}"/>
          </ac:graphicFrameMkLst>
        </pc:graphicFrameChg>
      </pc:sldChg>
      <pc:sldChg chg="addSp modSp new mod ord setBg">
        <pc:chgData name="Jennifer Eberling" userId="90adc1b76e54e9e6" providerId="LiveId" clId="{F9B9AB21-2DDA-424D-BE9D-4B9B583E95BB}" dt="2022-04-30T01:47:04.021" v="2081" actId="26606"/>
        <pc:sldMkLst>
          <pc:docMk/>
          <pc:sldMk cId="710708312" sldId="274"/>
        </pc:sldMkLst>
        <pc:picChg chg="add mod">
          <ac:chgData name="Jennifer Eberling" userId="90adc1b76e54e9e6" providerId="LiveId" clId="{F9B9AB21-2DDA-424D-BE9D-4B9B583E95BB}" dt="2022-04-30T01:47:04.021" v="2081" actId="26606"/>
          <ac:picMkLst>
            <pc:docMk/>
            <pc:sldMk cId="710708312" sldId="274"/>
            <ac:picMk id="2" creationId="{D27BF460-6D35-4B2B-A666-A2B265935213}"/>
          </ac:picMkLst>
        </pc:picChg>
      </pc:sldChg>
      <pc:sldChg chg="addSp modSp new del mod setBg">
        <pc:chgData name="Jennifer Eberling" userId="90adc1b76e54e9e6" providerId="LiveId" clId="{F9B9AB21-2DDA-424D-BE9D-4B9B583E95BB}" dt="2022-04-30T02:15:41.624" v="2330" actId="2696"/>
        <pc:sldMkLst>
          <pc:docMk/>
          <pc:sldMk cId="2801187163" sldId="275"/>
        </pc:sldMkLst>
        <pc:picChg chg="add mod ord">
          <ac:chgData name="Jennifer Eberling" userId="90adc1b76e54e9e6" providerId="LiveId" clId="{F9B9AB21-2DDA-424D-BE9D-4B9B583E95BB}" dt="2022-04-30T00:16:50.671" v="1669" actId="27614"/>
          <ac:picMkLst>
            <pc:docMk/>
            <pc:sldMk cId="2801187163" sldId="275"/>
            <ac:picMk id="2" creationId="{3250B35E-A4AC-4C0F-B8DE-6D1B61CF5537}"/>
          </ac:picMkLst>
        </pc:picChg>
        <pc:picChg chg="add mod ord">
          <ac:chgData name="Jennifer Eberling" userId="90adc1b76e54e9e6" providerId="LiveId" clId="{F9B9AB21-2DDA-424D-BE9D-4B9B583E95BB}" dt="2022-04-30T00:16:50.504" v="1666" actId="27614"/>
          <ac:picMkLst>
            <pc:docMk/>
            <pc:sldMk cId="2801187163" sldId="275"/>
            <ac:picMk id="3" creationId="{4EACD6DC-ADFF-4AB5-A5C4-A2BC64EFFA4E}"/>
          </ac:picMkLst>
        </pc:picChg>
        <pc:picChg chg="add mod ord">
          <ac:chgData name="Jennifer Eberling" userId="90adc1b76e54e9e6" providerId="LiveId" clId="{F9B9AB21-2DDA-424D-BE9D-4B9B583E95BB}" dt="2022-04-30T00:16:50.510" v="1668" actId="27614"/>
          <ac:picMkLst>
            <pc:docMk/>
            <pc:sldMk cId="2801187163" sldId="275"/>
            <ac:picMk id="4" creationId="{C91FB18F-3AF1-404C-B6BE-D6DCDF114954}"/>
          </ac:picMkLst>
        </pc:picChg>
        <pc:picChg chg="add mod ord">
          <ac:chgData name="Jennifer Eberling" userId="90adc1b76e54e9e6" providerId="LiveId" clId="{F9B9AB21-2DDA-424D-BE9D-4B9B583E95BB}" dt="2022-04-30T00:16:50.677" v="1671" actId="27614"/>
          <ac:picMkLst>
            <pc:docMk/>
            <pc:sldMk cId="2801187163" sldId="275"/>
            <ac:picMk id="5" creationId="{3A155FDD-090C-45E2-8037-7C509AB74A7D}"/>
          </ac:picMkLst>
        </pc:picChg>
        <pc:picChg chg="add mod">
          <ac:chgData name="Jennifer Eberling" userId="90adc1b76e54e9e6" providerId="LiveId" clId="{F9B9AB21-2DDA-424D-BE9D-4B9B583E95BB}" dt="2022-04-30T01:32:18.170" v="1838"/>
          <ac:picMkLst>
            <pc:docMk/>
            <pc:sldMk cId="2801187163" sldId="275"/>
            <ac:picMk id="6" creationId="{87937DB1-9B4A-48B6-A3CF-5A44C8A2DD32}"/>
          </ac:picMkLst>
        </pc:picChg>
        <pc:picChg chg="add mod">
          <ac:chgData name="Jennifer Eberling" userId="90adc1b76e54e9e6" providerId="LiveId" clId="{F9B9AB21-2DDA-424D-BE9D-4B9B583E95BB}" dt="2022-04-30T00:16:50.674" v="1670" actId="27614"/>
          <ac:picMkLst>
            <pc:docMk/>
            <pc:sldMk cId="2801187163" sldId="275"/>
            <ac:picMk id="7" creationId="{482EF092-AEBD-4916-B824-FFE66CE9B03E}"/>
          </ac:picMkLst>
        </pc:picChg>
      </pc:sldChg>
      <pc:sldChg chg="addSp modSp new mod ord">
        <pc:chgData name="Jennifer Eberling" userId="90adc1b76e54e9e6" providerId="LiveId" clId="{F9B9AB21-2DDA-424D-BE9D-4B9B583E95BB}" dt="2022-05-03T19:49:58.895" v="4000" actId="1076"/>
        <pc:sldMkLst>
          <pc:docMk/>
          <pc:sldMk cId="2845901969" sldId="276"/>
        </pc:sldMkLst>
        <pc:spChg chg="mod">
          <ac:chgData name="Jennifer Eberling" userId="90adc1b76e54e9e6" providerId="LiveId" clId="{F9B9AB21-2DDA-424D-BE9D-4B9B583E95BB}" dt="2022-05-01T19:47:10.449" v="3699" actId="20577"/>
          <ac:spMkLst>
            <pc:docMk/>
            <pc:sldMk cId="2845901969" sldId="276"/>
            <ac:spMk id="2" creationId="{671C15F7-A939-4261-ACC4-BA6DBD92D07E}"/>
          </ac:spMkLst>
        </pc:spChg>
        <pc:spChg chg="mod">
          <ac:chgData name="Jennifer Eberling" userId="90adc1b76e54e9e6" providerId="LiveId" clId="{F9B9AB21-2DDA-424D-BE9D-4B9B583E95BB}" dt="2022-05-03T19:49:31.019" v="3999" actId="20577"/>
          <ac:spMkLst>
            <pc:docMk/>
            <pc:sldMk cId="2845901969" sldId="276"/>
            <ac:spMk id="3" creationId="{23040030-B5BE-4609-B190-29337BAD8B99}"/>
          </ac:spMkLst>
        </pc:spChg>
        <pc:picChg chg="add mod">
          <ac:chgData name="Jennifer Eberling" userId="90adc1b76e54e9e6" providerId="LiveId" clId="{F9B9AB21-2DDA-424D-BE9D-4B9B583E95BB}" dt="2022-05-03T19:49:58.895" v="4000" actId="1076"/>
          <ac:picMkLst>
            <pc:docMk/>
            <pc:sldMk cId="2845901969" sldId="276"/>
            <ac:picMk id="4" creationId="{61F81F97-37E4-4BF6-A7B8-F7CFAEEADEF0}"/>
          </ac:picMkLst>
        </pc:picChg>
      </pc:sldChg>
      <pc:sldChg chg="modSp add del mod">
        <pc:chgData name="Jennifer Eberling" userId="90adc1b76e54e9e6" providerId="LiveId" clId="{F9B9AB21-2DDA-424D-BE9D-4B9B583E95BB}" dt="2022-04-30T02:15:38.242" v="2329" actId="2696"/>
        <pc:sldMkLst>
          <pc:docMk/>
          <pc:sldMk cId="2701356451" sldId="277"/>
        </pc:sldMkLst>
        <pc:picChg chg="mod">
          <ac:chgData name="Jennifer Eberling" userId="90adc1b76e54e9e6" providerId="LiveId" clId="{F9B9AB21-2DDA-424D-BE9D-4B9B583E95BB}" dt="2022-04-30T00:23:00.302" v="1738"/>
          <ac:picMkLst>
            <pc:docMk/>
            <pc:sldMk cId="2701356451" sldId="277"/>
            <ac:picMk id="2" creationId="{3250B35E-A4AC-4C0F-B8DE-6D1B61CF5537}"/>
          </ac:picMkLst>
        </pc:picChg>
        <pc:picChg chg="mod">
          <ac:chgData name="Jennifer Eberling" userId="90adc1b76e54e9e6" providerId="LiveId" clId="{F9B9AB21-2DDA-424D-BE9D-4B9B583E95BB}" dt="2022-04-30T00:26:20.115" v="1754"/>
          <ac:picMkLst>
            <pc:docMk/>
            <pc:sldMk cId="2701356451" sldId="277"/>
            <ac:picMk id="5" creationId="{3A155FDD-090C-45E2-8037-7C509AB74A7D}"/>
          </ac:picMkLst>
        </pc:picChg>
        <pc:picChg chg="mod">
          <ac:chgData name="Jennifer Eberling" userId="90adc1b76e54e9e6" providerId="LiveId" clId="{F9B9AB21-2DDA-424D-BE9D-4B9B583E95BB}" dt="2022-04-30T00:20:27.993" v="1697"/>
          <ac:picMkLst>
            <pc:docMk/>
            <pc:sldMk cId="2701356451" sldId="277"/>
            <ac:picMk id="6" creationId="{87937DB1-9B4A-48B6-A3CF-5A44C8A2DD32}"/>
          </ac:picMkLst>
        </pc:picChg>
      </pc:sldChg>
      <pc:sldChg chg="addSp delSp modSp new del mod setBg delDesignElem">
        <pc:chgData name="Jennifer Eberling" userId="90adc1b76e54e9e6" providerId="LiveId" clId="{F9B9AB21-2DDA-424D-BE9D-4B9B583E95BB}" dt="2022-04-30T02:21:49.123" v="2382" actId="47"/>
        <pc:sldMkLst>
          <pc:docMk/>
          <pc:sldMk cId="3913027382" sldId="278"/>
        </pc:sldMkLst>
        <pc:spChg chg="del mod">
          <ac:chgData name="Jennifer Eberling" userId="90adc1b76e54e9e6" providerId="LiveId" clId="{F9B9AB21-2DDA-424D-BE9D-4B9B583E95BB}" dt="2022-04-30T02:21:39.131" v="2379" actId="21"/>
          <ac:spMkLst>
            <pc:docMk/>
            <pc:sldMk cId="3913027382" sldId="278"/>
            <ac:spMk id="2" creationId="{F11A4091-AE1E-491D-93CA-6339C4A79E28}"/>
          </ac:spMkLst>
        </pc:spChg>
        <pc:spChg chg="add del">
          <ac:chgData name="Jennifer Eberling" userId="90adc1b76e54e9e6" providerId="LiveId" clId="{F9B9AB21-2DDA-424D-BE9D-4B9B583E95BB}" dt="2022-04-30T01:37:51.699" v="1862" actId="3680"/>
          <ac:spMkLst>
            <pc:docMk/>
            <pc:sldMk cId="3913027382" sldId="278"/>
            <ac:spMk id="3" creationId="{D32DE289-E108-4AC1-8F16-515315F81CB0}"/>
          </ac:spMkLst>
        </pc:spChg>
        <pc:spChg chg="del">
          <ac:chgData name="Jennifer Eberling" userId="90adc1b76e54e9e6" providerId="LiveId" clId="{F9B9AB21-2DDA-424D-BE9D-4B9B583E95BB}" dt="2022-04-30T01:34:51.066" v="1843" actId="3680"/>
          <ac:spMkLst>
            <pc:docMk/>
            <pc:sldMk cId="3913027382" sldId="278"/>
            <ac:spMk id="4" creationId="{72C5DF55-9755-4E36-AE08-DAD239BDB855}"/>
          </ac:spMkLst>
        </pc:spChg>
        <pc:spChg chg="add mod">
          <ac:chgData name="Jennifer Eberling" userId="90adc1b76e54e9e6" providerId="LiveId" clId="{F9B9AB21-2DDA-424D-BE9D-4B9B583E95BB}" dt="2022-04-30T02:21:39.131" v="2379" actId="21"/>
          <ac:spMkLst>
            <pc:docMk/>
            <pc:sldMk cId="3913027382" sldId="278"/>
            <ac:spMk id="9" creationId="{9EBE02AC-C3EE-4893-B027-4758C5A4E0A4}"/>
          </ac:spMkLst>
        </pc:spChg>
        <pc:spChg chg="add mod">
          <ac:chgData name="Jennifer Eberling" userId="90adc1b76e54e9e6" providerId="LiveId" clId="{F9B9AB21-2DDA-424D-BE9D-4B9B583E95BB}" dt="2022-04-30T02:21:39.131" v="2379" actId="21"/>
          <ac:spMkLst>
            <pc:docMk/>
            <pc:sldMk cId="3913027382" sldId="278"/>
            <ac:spMk id="11" creationId="{BF671A42-506E-4D77-983E-4F9AEEA3C4D7}"/>
          </ac:spMkLst>
        </pc:spChg>
        <pc:spChg chg="add del">
          <ac:chgData name="Jennifer Eberling" userId="90adc1b76e54e9e6" providerId="LiveId" clId="{F9B9AB21-2DDA-424D-BE9D-4B9B583E95BB}" dt="2022-04-30T01:44:10.196" v="2068" actId="26606"/>
          <ac:spMkLst>
            <pc:docMk/>
            <pc:sldMk cId="3913027382" sldId="278"/>
            <ac:spMk id="12" creationId="{A5711A0E-A428-4ED1-96CB-33D69FD842E4}"/>
          </ac:spMkLst>
        </pc:spChg>
        <pc:spChg chg="add del">
          <ac:chgData name="Jennifer Eberling" userId="90adc1b76e54e9e6" providerId="LiveId" clId="{F9B9AB21-2DDA-424D-BE9D-4B9B583E95BB}" dt="2022-04-30T02:02:18.365" v="2118"/>
          <ac:spMkLst>
            <pc:docMk/>
            <pc:sldMk cId="3913027382" sldId="278"/>
            <ac:spMk id="14" creationId="{53F29798-D584-4792-9B62-3F5F5C36D619}"/>
          </ac:spMkLst>
        </pc:spChg>
        <pc:spChg chg="add mod">
          <ac:chgData name="Jennifer Eberling" userId="90adc1b76e54e9e6" providerId="LiveId" clId="{F9B9AB21-2DDA-424D-BE9D-4B9B583E95BB}" dt="2022-04-30T02:21:39.131" v="2379" actId="21"/>
          <ac:spMkLst>
            <pc:docMk/>
            <pc:sldMk cId="3913027382" sldId="278"/>
            <ac:spMk id="15" creationId="{03CCFAB0-1032-42FE-8D78-71580036DA65}"/>
          </ac:spMkLst>
        </pc:spChg>
        <pc:graphicFrameChg chg="add del mod ord modGraphic">
          <ac:chgData name="Jennifer Eberling" userId="90adc1b76e54e9e6" providerId="LiveId" clId="{F9B9AB21-2DDA-424D-BE9D-4B9B583E95BB}" dt="2022-04-30T02:21:39.131" v="2379" actId="21"/>
          <ac:graphicFrameMkLst>
            <pc:docMk/>
            <pc:sldMk cId="3913027382" sldId="278"/>
            <ac:graphicFrameMk id="5" creationId="{FD232131-689A-4C68-9463-E024A5FDD345}"/>
          </ac:graphicFrameMkLst>
        </pc:graphicFrameChg>
        <pc:graphicFrameChg chg="add del mod ord modGraphic">
          <ac:chgData name="Jennifer Eberling" userId="90adc1b76e54e9e6" providerId="LiveId" clId="{F9B9AB21-2DDA-424D-BE9D-4B9B583E95BB}" dt="2022-04-30T01:37:45.290" v="1861" actId="3680"/>
          <ac:graphicFrameMkLst>
            <pc:docMk/>
            <pc:sldMk cId="3913027382" sldId="278"/>
            <ac:graphicFrameMk id="6" creationId="{ADC7AAA0-4CE3-44BB-92F1-ECEFB720C868}"/>
          </ac:graphicFrameMkLst>
        </pc:graphicFrameChg>
        <pc:graphicFrameChg chg="add del mod ord modGraphic">
          <ac:chgData name="Jennifer Eberling" userId="90adc1b76e54e9e6" providerId="LiveId" clId="{F9B9AB21-2DDA-424D-BE9D-4B9B583E95BB}" dt="2022-04-30T02:21:39.131" v="2379" actId="21"/>
          <ac:graphicFrameMkLst>
            <pc:docMk/>
            <pc:sldMk cId="3913027382" sldId="278"/>
            <ac:graphicFrameMk id="7" creationId="{66320C59-0752-4572-BE32-AE50322094A8}"/>
          </ac:graphicFrameMkLst>
        </pc:graphicFrameChg>
      </pc:sldChg>
      <pc:sldChg chg="delSp modSp add del mod delAnim">
        <pc:chgData name="Jennifer Eberling" userId="90adc1b76e54e9e6" providerId="LiveId" clId="{F9B9AB21-2DDA-424D-BE9D-4B9B583E95BB}" dt="2022-04-30T02:08:08.569" v="2239" actId="2696"/>
        <pc:sldMkLst>
          <pc:docMk/>
          <pc:sldMk cId="477435928" sldId="279"/>
        </pc:sldMkLst>
        <pc:spChg chg="mod">
          <ac:chgData name="Jennifer Eberling" userId="90adc1b76e54e9e6" providerId="LiveId" clId="{F9B9AB21-2DDA-424D-BE9D-4B9B583E95BB}" dt="2022-04-30T02:02:22.491" v="2132" actId="20577"/>
          <ac:spMkLst>
            <pc:docMk/>
            <pc:sldMk cId="477435928" sldId="279"/>
            <ac:spMk id="2" creationId="{E0DE58A8-8639-43A3-ACED-E6EBB43FA88D}"/>
          </ac:spMkLst>
        </pc:spChg>
        <pc:spChg chg="mod">
          <ac:chgData name="Jennifer Eberling" userId="90adc1b76e54e9e6" providerId="LiveId" clId="{F9B9AB21-2DDA-424D-BE9D-4B9B583E95BB}" dt="2022-04-30T02:07:08.094" v="2172" actId="20577"/>
          <ac:spMkLst>
            <pc:docMk/>
            <pc:sldMk cId="477435928" sldId="279"/>
            <ac:spMk id="3" creationId="{3D867BEA-CE4F-40BF-8E83-E73779CF10BE}"/>
          </ac:spMkLst>
        </pc:spChg>
        <pc:spChg chg="del">
          <ac:chgData name="Jennifer Eberling" userId="90adc1b76e54e9e6" providerId="LiveId" clId="{F9B9AB21-2DDA-424D-BE9D-4B9B583E95BB}" dt="2022-04-30T01:56:57.520" v="2112" actId="478"/>
          <ac:spMkLst>
            <pc:docMk/>
            <pc:sldMk cId="477435928" sldId="279"/>
            <ac:spMk id="4" creationId="{9ED4E9FC-D91C-42D6-9DA4-F4B17C8CCA37}"/>
          </ac:spMkLst>
        </pc:spChg>
        <pc:spChg chg="del">
          <ac:chgData name="Jennifer Eberling" userId="90adc1b76e54e9e6" providerId="LiveId" clId="{F9B9AB21-2DDA-424D-BE9D-4B9B583E95BB}" dt="2022-04-30T01:56:28.963" v="2109" actId="478"/>
          <ac:spMkLst>
            <pc:docMk/>
            <pc:sldMk cId="477435928" sldId="279"/>
            <ac:spMk id="8" creationId="{AEA1288E-CE98-4C21-8A6F-8A3DC459A1C7}"/>
          </ac:spMkLst>
        </pc:spChg>
        <pc:spChg chg="del">
          <ac:chgData name="Jennifer Eberling" userId="90adc1b76e54e9e6" providerId="LiveId" clId="{F9B9AB21-2DDA-424D-BE9D-4B9B583E95BB}" dt="2022-04-30T01:56:54.989" v="2111" actId="478"/>
          <ac:spMkLst>
            <pc:docMk/>
            <pc:sldMk cId="477435928" sldId="279"/>
            <ac:spMk id="9" creationId="{2D48F9CD-E460-4CE5-BDEE-331EB5238ECA}"/>
          </ac:spMkLst>
        </pc:spChg>
        <pc:spChg chg="del mod">
          <ac:chgData name="Jennifer Eberling" userId="90adc1b76e54e9e6" providerId="LiveId" clId="{F9B9AB21-2DDA-424D-BE9D-4B9B583E95BB}" dt="2022-04-30T01:56:27.126" v="2108" actId="478"/>
          <ac:spMkLst>
            <pc:docMk/>
            <pc:sldMk cId="477435928" sldId="279"/>
            <ac:spMk id="10" creationId="{3E42C7CA-6D25-4E76-808F-EC25085451C4}"/>
          </ac:spMkLst>
        </pc:spChg>
        <pc:picChg chg="del">
          <ac:chgData name="Jennifer Eberling" userId="90adc1b76e54e9e6" providerId="LiveId" clId="{F9B9AB21-2DDA-424D-BE9D-4B9B583E95BB}" dt="2022-04-30T01:56:21.855" v="2106" actId="478"/>
          <ac:picMkLst>
            <pc:docMk/>
            <pc:sldMk cId="477435928" sldId="279"/>
            <ac:picMk id="7" creationId="{E30C4F5A-8A59-4E20-B9AF-DD5BAFC0E950}"/>
          </ac:picMkLst>
        </pc:picChg>
        <pc:cxnChg chg="del">
          <ac:chgData name="Jennifer Eberling" userId="90adc1b76e54e9e6" providerId="LiveId" clId="{F9B9AB21-2DDA-424D-BE9D-4B9B583E95BB}" dt="2022-04-30T01:57:00.769" v="2113" actId="478"/>
          <ac:cxnSpMkLst>
            <pc:docMk/>
            <pc:sldMk cId="477435928" sldId="279"/>
            <ac:cxnSpMk id="6" creationId="{FC9AC615-2D2B-4A87-900F-B07F6066D241}"/>
          </ac:cxnSpMkLst>
        </pc:cxnChg>
      </pc:sldChg>
      <pc:sldChg chg="modSp add mod modAnim">
        <pc:chgData name="Jennifer Eberling" userId="90adc1b76e54e9e6" providerId="LiveId" clId="{F9B9AB21-2DDA-424D-BE9D-4B9B583E95BB}" dt="2022-05-01T19:24:39.334" v="3641" actId="20577"/>
        <pc:sldMkLst>
          <pc:docMk/>
          <pc:sldMk cId="4014364615" sldId="279"/>
        </pc:sldMkLst>
        <pc:spChg chg="mod">
          <ac:chgData name="Jennifer Eberling" userId="90adc1b76e54e9e6" providerId="LiveId" clId="{F9B9AB21-2DDA-424D-BE9D-4B9B583E95BB}" dt="2022-04-30T02:31:19.266" v="2506"/>
          <ac:spMkLst>
            <pc:docMk/>
            <pc:sldMk cId="4014364615" sldId="279"/>
            <ac:spMk id="2" creationId="{3867BC7C-7718-477D-BDE4-DDB3F7797490}"/>
          </ac:spMkLst>
        </pc:spChg>
        <pc:spChg chg="mod">
          <ac:chgData name="Jennifer Eberling" userId="90adc1b76e54e9e6" providerId="LiveId" clId="{F9B9AB21-2DDA-424D-BE9D-4B9B583E95BB}" dt="2022-05-01T19:24:39.334" v="3641" actId="20577"/>
          <ac:spMkLst>
            <pc:docMk/>
            <pc:sldMk cId="4014364615" sldId="279"/>
            <ac:spMk id="3" creationId="{79C0EDFA-D4AD-47D6-BED0-8866ED63C548}"/>
          </ac:spMkLst>
        </pc:spChg>
        <pc:picChg chg="mod">
          <ac:chgData name="Jennifer Eberling" userId="90adc1b76e54e9e6" providerId="LiveId" clId="{F9B9AB21-2DDA-424D-BE9D-4B9B583E95BB}" dt="2022-04-30T02:13:07.642" v="2310" actId="14100"/>
          <ac:picMkLst>
            <pc:docMk/>
            <pc:sldMk cId="4014364615" sldId="279"/>
            <ac:picMk id="14" creationId="{3593D7AE-49DF-4214-A366-7C7C0553B5FE}"/>
          </ac:picMkLst>
        </pc:picChg>
        <pc:picChg chg="mod">
          <ac:chgData name="Jennifer Eberling" userId="90adc1b76e54e9e6" providerId="LiveId" clId="{F9B9AB21-2DDA-424D-BE9D-4B9B583E95BB}" dt="2022-04-30T02:12:44.427" v="2306" actId="1076"/>
          <ac:picMkLst>
            <pc:docMk/>
            <pc:sldMk cId="4014364615" sldId="279"/>
            <ac:picMk id="17" creationId="{0A2AE0B6-EFB9-4737-8EC2-E3B065029706}"/>
          </ac:picMkLst>
        </pc:picChg>
        <pc:picChg chg="mod">
          <ac:chgData name="Jennifer Eberling" userId="90adc1b76e54e9e6" providerId="LiveId" clId="{F9B9AB21-2DDA-424D-BE9D-4B9B583E95BB}" dt="2022-04-30T02:13:01.878" v="2309" actId="14100"/>
          <ac:picMkLst>
            <pc:docMk/>
            <pc:sldMk cId="4014364615" sldId="279"/>
            <ac:picMk id="19" creationId="{90C80658-7A1E-4BF6-AE60-508143F76A56}"/>
          </ac:picMkLst>
        </pc:picChg>
        <pc:picChg chg="mod">
          <ac:chgData name="Jennifer Eberling" userId="90adc1b76e54e9e6" providerId="LiveId" clId="{F9B9AB21-2DDA-424D-BE9D-4B9B583E95BB}" dt="2022-04-30T02:14:26.703" v="2326" actId="1076"/>
          <ac:picMkLst>
            <pc:docMk/>
            <pc:sldMk cId="4014364615" sldId="279"/>
            <ac:picMk id="23" creationId="{2A55087C-A154-4797-A68B-2CFC194AB53B}"/>
          </ac:picMkLst>
        </pc:picChg>
        <pc:picChg chg="mod">
          <ac:chgData name="Jennifer Eberling" userId="90adc1b76e54e9e6" providerId="LiveId" clId="{F9B9AB21-2DDA-424D-BE9D-4B9B583E95BB}" dt="2022-04-30T02:13:57.712" v="2319" actId="1076"/>
          <ac:picMkLst>
            <pc:docMk/>
            <pc:sldMk cId="4014364615" sldId="279"/>
            <ac:picMk id="25" creationId="{399C70E4-1953-4744-A209-153D0AB6D89E}"/>
          </ac:picMkLst>
        </pc:picChg>
        <pc:picChg chg="mod">
          <ac:chgData name="Jennifer Eberling" userId="90adc1b76e54e9e6" providerId="LiveId" clId="{F9B9AB21-2DDA-424D-BE9D-4B9B583E95BB}" dt="2022-04-30T02:14:33.164" v="2328" actId="1076"/>
          <ac:picMkLst>
            <pc:docMk/>
            <pc:sldMk cId="4014364615" sldId="279"/>
            <ac:picMk id="26" creationId="{F2017E74-38FC-4898-B6CA-F310FF6698FA}"/>
          </ac:picMkLst>
        </pc:picChg>
      </pc:sldChg>
      <pc:sldChg chg="modSp new del">
        <pc:chgData name="Jennifer Eberling" userId="90adc1b76e54e9e6" providerId="LiveId" clId="{F9B9AB21-2DDA-424D-BE9D-4B9B583E95BB}" dt="2022-04-30T02:06:52.066" v="2170" actId="2696"/>
        <pc:sldMkLst>
          <pc:docMk/>
          <pc:sldMk cId="1481986337" sldId="280"/>
        </pc:sldMkLst>
        <pc:spChg chg="mod">
          <ac:chgData name="Jennifer Eberling" userId="90adc1b76e54e9e6" providerId="LiveId" clId="{F9B9AB21-2DDA-424D-BE9D-4B9B583E95BB}" dt="2022-04-30T02:02:18.365" v="2118"/>
          <ac:spMkLst>
            <pc:docMk/>
            <pc:sldMk cId="1481986337" sldId="280"/>
            <ac:spMk id="2" creationId="{771556DF-B333-4FBD-B104-D5CC54705BC3}"/>
          </ac:spMkLst>
        </pc:spChg>
        <pc:spChg chg="mod">
          <ac:chgData name="Jennifer Eberling" userId="90adc1b76e54e9e6" providerId="LiveId" clId="{F9B9AB21-2DDA-424D-BE9D-4B9B583E95BB}" dt="2022-04-30T02:02:18.365" v="2118"/>
          <ac:spMkLst>
            <pc:docMk/>
            <pc:sldMk cId="1481986337" sldId="280"/>
            <ac:spMk id="3" creationId="{39F1481B-9D3B-4224-B7AF-891A36E33C34}"/>
          </ac:spMkLst>
        </pc:spChg>
      </pc:sldChg>
      <pc:sldChg chg="addSp modSp new mod">
        <pc:chgData name="Jennifer Eberling" userId="90adc1b76e54e9e6" providerId="LiveId" clId="{F9B9AB21-2DDA-424D-BE9D-4B9B583E95BB}" dt="2022-04-30T03:22:09.493" v="3108" actId="1440"/>
        <pc:sldMkLst>
          <pc:docMk/>
          <pc:sldMk cId="1588634002" sldId="280"/>
        </pc:sldMkLst>
        <pc:picChg chg="add mod modCrop">
          <ac:chgData name="Jennifer Eberling" userId="90adc1b76e54e9e6" providerId="LiveId" clId="{F9B9AB21-2DDA-424D-BE9D-4B9B583E95BB}" dt="2022-04-30T03:22:09.493" v="3108" actId="1440"/>
          <ac:picMkLst>
            <pc:docMk/>
            <pc:sldMk cId="1588634002" sldId="280"/>
            <ac:picMk id="3" creationId="{58A1FDD8-A7EF-48E9-9A9E-FC0CD1CC95A6}"/>
          </ac:picMkLst>
        </pc:picChg>
        <pc:picChg chg="add mod">
          <ac:chgData name="Jennifer Eberling" userId="90adc1b76e54e9e6" providerId="LiveId" clId="{F9B9AB21-2DDA-424D-BE9D-4B9B583E95BB}" dt="2022-04-30T03:12:27.454" v="3091" actId="1076"/>
          <ac:picMkLst>
            <pc:docMk/>
            <pc:sldMk cId="1588634002" sldId="280"/>
            <ac:picMk id="5" creationId="{233C6F88-DAFF-4F5F-BE15-E55341FC4ABF}"/>
          </ac:picMkLst>
        </pc:picChg>
      </pc:sldChg>
      <pc:sldChg chg="addSp delSp modSp new mod modAnim">
        <pc:chgData name="Jennifer Eberling" userId="90adc1b76e54e9e6" providerId="LiveId" clId="{F9B9AB21-2DDA-424D-BE9D-4B9B583E95BB}" dt="2022-05-01T19:32:59.434" v="3698" actId="255"/>
        <pc:sldMkLst>
          <pc:docMk/>
          <pc:sldMk cId="2896914293" sldId="281"/>
        </pc:sldMkLst>
        <pc:spChg chg="add mod">
          <ac:chgData name="Jennifer Eberling" userId="90adc1b76e54e9e6" providerId="LiveId" clId="{F9B9AB21-2DDA-424D-BE9D-4B9B583E95BB}" dt="2022-05-01T19:32:59.434" v="3698" actId="255"/>
          <ac:spMkLst>
            <pc:docMk/>
            <pc:sldMk cId="2896914293" sldId="281"/>
            <ac:spMk id="4" creationId="{2A291E39-E139-4D5D-A9A8-9739314ECE9A}"/>
          </ac:spMkLst>
        </pc:spChg>
        <pc:spChg chg="add del mod">
          <ac:chgData name="Jennifer Eberling" userId="90adc1b76e54e9e6" providerId="LiveId" clId="{F9B9AB21-2DDA-424D-BE9D-4B9B583E95BB}" dt="2022-04-30T02:48:09.324" v="2850"/>
          <ac:spMkLst>
            <pc:docMk/>
            <pc:sldMk cId="2896914293" sldId="281"/>
            <ac:spMk id="9" creationId="{9B60F8A4-71C0-4A8A-9D30-FC2A7600023F}"/>
          </ac:spMkLst>
        </pc:spChg>
        <pc:picChg chg="add del mod">
          <ac:chgData name="Jennifer Eberling" userId="90adc1b76e54e9e6" providerId="LiveId" clId="{F9B9AB21-2DDA-424D-BE9D-4B9B583E95BB}" dt="2022-04-30T02:20:26.115" v="2347" actId="478"/>
          <ac:picMkLst>
            <pc:docMk/>
            <pc:sldMk cId="2896914293" sldId="281"/>
            <ac:picMk id="3" creationId="{05197880-2A18-4A58-B4AB-478614248978}"/>
          </ac:picMkLst>
        </pc:picChg>
        <pc:picChg chg="add del mod">
          <ac:chgData name="Jennifer Eberling" userId="90adc1b76e54e9e6" providerId="LiveId" clId="{F9B9AB21-2DDA-424D-BE9D-4B9B583E95BB}" dt="2022-04-30T02:45:00.815" v="2739" actId="478"/>
          <ac:picMkLst>
            <pc:docMk/>
            <pc:sldMk cId="2896914293" sldId="281"/>
            <ac:picMk id="6" creationId="{5424BE4E-DD2E-43B8-B321-B15320B4C668}"/>
          </ac:picMkLst>
        </pc:picChg>
        <pc:picChg chg="add mod">
          <ac:chgData name="Jennifer Eberling" userId="90adc1b76e54e9e6" providerId="LiveId" clId="{F9B9AB21-2DDA-424D-BE9D-4B9B583E95BB}" dt="2022-04-30T02:45:16.283" v="2745" actId="1076"/>
          <ac:picMkLst>
            <pc:docMk/>
            <pc:sldMk cId="2896914293" sldId="281"/>
            <ac:picMk id="8" creationId="{60B4E385-FBE2-41ED-8B62-8927489E7914}"/>
          </ac:picMkLst>
        </pc:picChg>
        <pc:picChg chg="add mod">
          <ac:chgData name="Jennifer Eberling" userId="90adc1b76e54e9e6" providerId="LiveId" clId="{F9B9AB21-2DDA-424D-BE9D-4B9B583E95BB}" dt="2022-04-30T02:48:29.974" v="2854" actId="1076"/>
          <ac:picMkLst>
            <pc:docMk/>
            <pc:sldMk cId="2896914293" sldId="281"/>
            <ac:picMk id="11" creationId="{F8924930-26BD-4583-B44C-55311AC46CA4}"/>
          </ac:picMkLst>
        </pc:picChg>
      </pc:sldChg>
      <pc:sldChg chg="addSp delSp modSp new del mod setBg delDesignElem">
        <pc:chgData name="Jennifer Eberling" userId="90adc1b76e54e9e6" providerId="LiveId" clId="{F9B9AB21-2DDA-424D-BE9D-4B9B583E95BB}" dt="2022-04-30T03:01:10.062" v="3025" actId="2696"/>
        <pc:sldMkLst>
          <pc:docMk/>
          <pc:sldMk cId="1725595332" sldId="282"/>
        </pc:sldMkLst>
        <pc:spChg chg="add del">
          <ac:chgData name="Jennifer Eberling" userId="90adc1b76e54e9e6" providerId="LiveId" clId="{F9B9AB21-2DDA-424D-BE9D-4B9B583E95BB}" dt="2022-04-30T02:54:07.064" v="2866" actId="26606"/>
          <ac:spMkLst>
            <pc:docMk/>
            <pc:sldMk cId="1725595332" sldId="282"/>
            <ac:spMk id="7" creationId="{2ABBB681-F4D2-40F2-ACC3-DE0B4B4880EF}"/>
          </ac:spMkLst>
        </pc:spChg>
        <pc:spChg chg="add del">
          <ac:chgData name="Jennifer Eberling" userId="90adc1b76e54e9e6" providerId="LiveId" clId="{F9B9AB21-2DDA-424D-BE9D-4B9B583E95BB}" dt="2022-04-30T02:54:07.064" v="2866" actId="26606"/>
          <ac:spMkLst>
            <pc:docMk/>
            <pc:sldMk cId="1725595332" sldId="282"/>
            <ac:spMk id="9" creationId="{09388ED0-1FEF-4E11-B488-BD661D1AC1A6}"/>
          </ac:spMkLst>
        </pc:spChg>
        <pc:picChg chg="add mod">
          <ac:chgData name="Jennifer Eberling" userId="90adc1b76e54e9e6" providerId="LiveId" clId="{F9B9AB21-2DDA-424D-BE9D-4B9B583E95BB}" dt="2022-04-30T02:55:13.943" v="2872" actId="1076"/>
          <ac:picMkLst>
            <pc:docMk/>
            <pc:sldMk cId="1725595332" sldId="282"/>
            <ac:picMk id="2" creationId="{32463859-8A76-4FD7-8611-7E83C5A84ED3}"/>
          </ac:picMkLst>
        </pc:picChg>
        <pc:picChg chg="add del mod">
          <ac:chgData name="Jennifer Eberling" userId="90adc1b76e54e9e6" providerId="LiveId" clId="{F9B9AB21-2DDA-424D-BE9D-4B9B583E95BB}" dt="2022-04-30T02:54:10.415" v="2868" actId="478"/>
          <ac:picMkLst>
            <pc:docMk/>
            <pc:sldMk cId="1725595332" sldId="282"/>
            <ac:picMk id="3" creationId="{A0E33AF0-2EE6-4E24-A0E5-5148BD5C836B}"/>
          </ac:picMkLst>
        </pc:picChg>
      </pc:sldChg>
      <pc:sldChg chg="addSp delSp modSp new add del mod ord addAnim delAnim modAnim">
        <pc:chgData name="Jennifer Eberling" userId="90adc1b76e54e9e6" providerId="LiveId" clId="{F9B9AB21-2DDA-424D-BE9D-4B9B583E95BB}" dt="2022-05-03T21:18:04.915" v="4006" actId="20577"/>
        <pc:sldMkLst>
          <pc:docMk/>
          <pc:sldMk cId="1282221967" sldId="283"/>
        </pc:sldMkLst>
        <pc:spChg chg="add mod">
          <ac:chgData name="Jennifer Eberling" userId="90adc1b76e54e9e6" providerId="LiveId" clId="{F9B9AB21-2DDA-424D-BE9D-4B9B583E95BB}" dt="2022-04-30T02:23:20.512" v="2404" actId="1076"/>
          <ac:spMkLst>
            <pc:docMk/>
            <pc:sldMk cId="1282221967" sldId="283"/>
            <ac:spMk id="3" creationId="{D1B43E96-4F6E-4B8C-A6B7-54000D39951B}"/>
          </ac:spMkLst>
        </pc:spChg>
        <pc:spChg chg="add mod">
          <ac:chgData name="Jennifer Eberling" userId="90adc1b76e54e9e6" providerId="LiveId" clId="{F9B9AB21-2DDA-424D-BE9D-4B9B583E95BB}" dt="2022-05-02T19:09:15.693" v="3795" actId="1036"/>
          <ac:spMkLst>
            <pc:docMk/>
            <pc:sldMk cId="1282221967" sldId="283"/>
            <ac:spMk id="5" creationId="{1DA2A458-B389-CACB-5E54-73CDDF3A7BE0}"/>
          </ac:spMkLst>
        </pc:spChg>
        <pc:spChg chg="add del mod">
          <ac:chgData name="Jennifer Eberling" userId="90adc1b76e54e9e6" providerId="LiveId" clId="{F9B9AB21-2DDA-424D-BE9D-4B9B583E95BB}" dt="2022-04-30T02:31:23.487" v="2508" actId="478"/>
          <ac:spMkLst>
            <pc:docMk/>
            <pc:sldMk cId="1282221967" sldId="283"/>
            <ac:spMk id="6" creationId="{851F0457-84CF-4E45-BCC1-04ECD4E962A0}"/>
          </ac:spMkLst>
        </pc:spChg>
        <pc:spChg chg="add mod">
          <ac:chgData name="Jennifer Eberling" userId="90adc1b76e54e9e6" providerId="LiveId" clId="{F9B9AB21-2DDA-424D-BE9D-4B9B583E95BB}" dt="2022-04-30T02:34:00.418" v="2520" actId="1076"/>
          <ac:spMkLst>
            <pc:docMk/>
            <pc:sldMk cId="1282221967" sldId="283"/>
            <ac:spMk id="9" creationId="{C5A2A147-95D5-43C7-AA44-82CA21E82345}"/>
          </ac:spMkLst>
        </pc:spChg>
        <pc:graphicFrameChg chg="add mod modGraphic">
          <ac:chgData name="Jennifer Eberling" userId="90adc1b76e54e9e6" providerId="LiveId" clId="{F9B9AB21-2DDA-424D-BE9D-4B9B583E95BB}" dt="2022-05-03T21:18:04.915" v="4006" actId="20577"/>
          <ac:graphicFrameMkLst>
            <pc:docMk/>
            <pc:sldMk cId="1282221967" sldId="283"/>
            <ac:graphicFrameMk id="2" creationId="{44DE8695-9BCE-8110-6C06-130D71594231}"/>
          </ac:graphicFrameMkLst>
        </pc:graphicFrameChg>
        <pc:graphicFrameChg chg="add del mod modGraphic">
          <ac:chgData name="Jennifer Eberling" userId="90adc1b76e54e9e6" providerId="LiveId" clId="{F9B9AB21-2DDA-424D-BE9D-4B9B583E95BB}" dt="2022-04-30T02:30:35.037" v="2494" actId="478"/>
          <ac:graphicFrameMkLst>
            <pc:docMk/>
            <pc:sldMk cId="1282221967" sldId="283"/>
            <ac:graphicFrameMk id="5" creationId="{AB5A3B7B-EB36-4779-9CE7-FFB56E1E1875}"/>
          </ac:graphicFrameMkLst>
        </pc:graphicFrameChg>
        <pc:graphicFrameChg chg="add del mod modGraphic">
          <ac:chgData name="Jennifer Eberling" userId="90adc1b76e54e9e6" providerId="LiveId" clId="{F9B9AB21-2DDA-424D-BE9D-4B9B583E95BB}" dt="2022-04-30T02:33:17.832" v="2512" actId="478"/>
          <ac:graphicFrameMkLst>
            <pc:docMk/>
            <pc:sldMk cId="1282221967" sldId="283"/>
            <ac:graphicFrameMk id="7" creationId="{8D823564-DF7F-403E-8478-CA6C0FBB187C}"/>
          </ac:graphicFrameMkLst>
        </pc:graphicFrameChg>
        <pc:graphicFrameChg chg="add del mod modGraphic">
          <ac:chgData name="Jennifer Eberling" userId="90adc1b76e54e9e6" providerId="LiveId" clId="{F9B9AB21-2DDA-424D-BE9D-4B9B583E95BB}" dt="2022-05-01T19:01:14.809" v="3165" actId="478"/>
          <ac:graphicFrameMkLst>
            <pc:docMk/>
            <pc:sldMk cId="1282221967" sldId="283"/>
            <ac:graphicFrameMk id="8" creationId="{989FF2C6-6C64-4FB3-8075-DCF790B33D01}"/>
          </ac:graphicFrameMkLst>
        </pc:graphicFrameChg>
        <pc:picChg chg="add del">
          <ac:chgData name="Jennifer Eberling" userId="90adc1b76e54e9e6" providerId="LiveId" clId="{F9B9AB21-2DDA-424D-BE9D-4B9B583E95BB}" dt="2022-04-30T02:22:20.653" v="2392"/>
          <ac:picMkLst>
            <pc:docMk/>
            <pc:sldMk cId="1282221967" sldId="283"/>
            <ac:picMk id="2" creationId="{B8B7F51A-58C6-460E-8CB2-0E8932A9EACC}"/>
          </ac:picMkLst>
        </pc:picChg>
        <pc:picChg chg="add del mod">
          <ac:chgData name="Jennifer Eberling" userId="90adc1b76e54e9e6" providerId="LiveId" clId="{F9B9AB21-2DDA-424D-BE9D-4B9B583E95BB}" dt="2022-04-30T02:23:01.884" v="2398" actId="21"/>
          <ac:picMkLst>
            <pc:docMk/>
            <pc:sldMk cId="1282221967" sldId="283"/>
            <ac:picMk id="4" creationId="{9717F09C-FC69-41FA-8687-85AD0F19FD40}"/>
          </ac:picMkLst>
        </pc:picChg>
      </pc:sldChg>
      <pc:sldChg chg="addSp delSp modSp new mod setBg delDesignElem">
        <pc:chgData name="Jennifer Eberling" userId="90adc1b76e54e9e6" providerId="LiveId" clId="{F9B9AB21-2DDA-424D-BE9D-4B9B583E95BB}" dt="2022-05-01T19:50:04.030" v="3738" actId="1076"/>
        <pc:sldMkLst>
          <pc:docMk/>
          <pc:sldMk cId="444452988" sldId="284"/>
        </pc:sldMkLst>
        <pc:spChg chg="add del">
          <ac:chgData name="Jennifer Eberling" userId="90adc1b76e54e9e6" providerId="LiveId" clId="{F9B9AB21-2DDA-424D-BE9D-4B9B583E95BB}" dt="2022-05-01T19:49:51.082" v="3734" actId="26606"/>
          <ac:spMkLst>
            <pc:docMk/>
            <pc:sldMk cId="444452988" sldId="284"/>
            <ac:spMk id="8" creationId="{B0632639-B30C-4E12-8187-12F8D1A74097}"/>
          </ac:spMkLst>
        </pc:spChg>
        <pc:spChg chg="add">
          <ac:chgData name="Jennifer Eberling" userId="90adc1b76e54e9e6" providerId="LiveId" clId="{F9B9AB21-2DDA-424D-BE9D-4B9B583E95BB}" dt="2022-05-01T19:49:51.082" v="3734" actId="26606"/>
          <ac:spMkLst>
            <pc:docMk/>
            <pc:sldMk cId="444452988" sldId="284"/>
            <ac:spMk id="13" creationId="{B0632639-B30C-4E12-8187-12F8D1A74097}"/>
          </ac:spMkLst>
        </pc:spChg>
        <pc:picChg chg="add del mod ord">
          <ac:chgData name="Jennifer Eberling" userId="90adc1b76e54e9e6" providerId="LiveId" clId="{F9B9AB21-2DDA-424D-BE9D-4B9B583E95BB}" dt="2022-05-01T19:49:03.019" v="3725" actId="478"/>
          <ac:picMkLst>
            <pc:docMk/>
            <pc:sldMk cId="444452988" sldId="284"/>
            <ac:picMk id="2" creationId="{26D2CDAF-37B0-416D-A488-193FF321167C}"/>
          </ac:picMkLst>
        </pc:picChg>
        <pc:picChg chg="add del mod">
          <ac:chgData name="Jennifer Eberling" userId="90adc1b76e54e9e6" providerId="LiveId" clId="{F9B9AB21-2DDA-424D-BE9D-4B9B583E95BB}" dt="2022-05-01T19:49:46.301" v="3731" actId="478"/>
          <ac:picMkLst>
            <pc:docMk/>
            <pc:sldMk cId="444452988" sldId="284"/>
            <ac:picMk id="3" creationId="{484A9B1B-D10F-4FC1-B0BD-4D70B4B7316E}"/>
          </ac:picMkLst>
        </pc:picChg>
        <pc:picChg chg="add mod ord">
          <ac:chgData name="Jennifer Eberling" userId="90adc1b76e54e9e6" providerId="LiveId" clId="{F9B9AB21-2DDA-424D-BE9D-4B9B583E95BB}" dt="2022-05-01T19:50:01.763" v="3737" actId="1076"/>
          <ac:picMkLst>
            <pc:docMk/>
            <pc:sldMk cId="444452988" sldId="284"/>
            <ac:picMk id="4" creationId="{1B6226DE-FEF4-2193-EA17-3C97A80776AB}"/>
          </ac:picMkLst>
        </pc:picChg>
        <pc:picChg chg="add mod">
          <ac:chgData name="Jennifer Eberling" userId="90adc1b76e54e9e6" providerId="LiveId" clId="{F9B9AB21-2DDA-424D-BE9D-4B9B583E95BB}" dt="2022-05-01T19:50:04.030" v="3738" actId="1076"/>
          <ac:picMkLst>
            <pc:docMk/>
            <pc:sldMk cId="444452988" sldId="284"/>
            <ac:picMk id="5" creationId="{0059C1CF-2807-443F-7007-A72D7430F589}"/>
          </ac:picMkLst>
        </pc:picChg>
      </pc:sldChg>
      <pc:sldChg chg="addSp modSp add mod ord modAnim">
        <pc:chgData name="Jennifer Eberling" userId="90adc1b76e54e9e6" providerId="LiveId" clId="{F9B9AB21-2DDA-424D-BE9D-4B9B583E95BB}" dt="2022-05-02T15:21:27.372" v="3765"/>
        <pc:sldMkLst>
          <pc:docMk/>
          <pc:sldMk cId="1069900524" sldId="285"/>
        </pc:sldMkLst>
        <pc:spChg chg="add mod">
          <ac:chgData name="Jennifer Eberling" userId="90adc1b76e54e9e6" providerId="LiveId" clId="{F9B9AB21-2DDA-424D-BE9D-4B9B583E95BB}" dt="2022-04-30T02:58:02.350" v="3007" actId="1076"/>
          <ac:spMkLst>
            <pc:docMk/>
            <pc:sldMk cId="1069900524" sldId="285"/>
            <ac:spMk id="3" creationId="{CFC9DB23-E729-4CA3-871D-8C480CDFC858}"/>
          </ac:spMkLst>
        </pc:spChg>
        <pc:spChg chg="add mod">
          <ac:chgData name="Jennifer Eberling" userId="90adc1b76e54e9e6" providerId="LiveId" clId="{F9B9AB21-2DDA-424D-BE9D-4B9B583E95BB}" dt="2022-04-30T03:01:03.391" v="3024" actId="1076"/>
          <ac:spMkLst>
            <pc:docMk/>
            <pc:sldMk cId="1069900524" sldId="285"/>
            <ac:spMk id="4" creationId="{42128907-E503-47A6-A40E-2E208AADCBAC}"/>
          </ac:spMkLst>
        </pc:spChg>
        <pc:picChg chg="add mod">
          <ac:chgData name="Jennifer Eberling" userId="90adc1b76e54e9e6" providerId="LiveId" clId="{F9B9AB21-2DDA-424D-BE9D-4B9B583E95BB}" dt="2022-04-30T02:59:35.901" v="3016" actId="208"/>
          <ac:picMkLst>
            <pc:docMk/>
            <pc:sldMk cId="1069900524" sldId="285"/>
            <ac:picMk id="5" creationId="{0D2F71AD-6945-4B07-8F42-CF3D0AC71812}"/>
          </ac:picMkLst>
        </pc:picChg>
      </pc:sldChg>
      <pc:sldChg chg="addSp delSp modSp new del mod">
        <pc:chgData name="Jennifer Eberling" userId="90adc1b76e54e9e6" providerId="LiveId" clId="{F9B9AB21-2DDA-424D-BE9D-4B9B583E95BB}" dt="2022-04-30T02:56:22.685" v="2954" actId="2696"/>
        <pc:sldMkLst>
          <pc:docMk/>
          <pc:sldMk cId="1668999704" sldId="285"/>
        </pc:sldMkLst>
        <pc:graphicFrameChg chg="add del modGraphic">
          <ac:chgData name="Jennifer Eberling" userId="90adc1b76e54e9e6" providerId="LiveId" clId="{F9B9AB21-2DDA-424D-BE9D-4B9B583E95BB}" dt="2022-04-30T02:56:14.818" v="2953" actId="478"/>
          <ac:graphicFrameMkLst>
            <pc:docMk/>
            <pc:sldMk cId="1668999704" sldId="285"/>
            <ac:graphicFrameMk id="2" creationId="{F2365DAE-3CB9-47CF-A47C-85F56F4990B1}"/>
          </ac:graphicFrameMkLst>
        </pc:graphicFrameChg>
      </pc:sldChg>
      <pc:sldChg chg="addSp delSp modSp new mod">
        <pc:chgData name="Jennifer Eberling" userId="90adc1b76e54e9e6" providerId="LiveId" clId="{F9B9AB21-2DDA-424D-BE9D-4B9B583E95BB}" dt="2022-05-02T15:22:09.528" v="3767" actId="1076"/>
        <pc:sldMkLst>
          <pc:docMk/>
          <pc:sldMk cId="1820045832" sldId="286"/>
        </pc:sldMkLst>
        <pc:spChg chg="add del mod">
          <ac:chgData name="Jennifer Eberling" userId="90adc1b76e54e9e6" providerId="LiveId" clId="{F9B9AB21-2DDA-424D-BE9D-4B9B583E95BB}" dt="2022-05-01T19:31:01.556" v="3677" actId="478"/>
          <ac:spMkLst>
            <pc:docMk/>
            <pc:sldMk cId="1820045832" sldId="286"/>
            <ac:spMk id="2" creationId="{E2E57746-630F-427B-81BB-73479C690739}"/>
          </ac:spMkLst>
        </pc:spChg>
        <pc:spChg chg="add mod ord">
          <ac:chgData name="Jennifer Eberling" userId="90adc1b76e54e9e6" providerId="LiveId" clId="{F9B9AB21-2DDA-424D-BE9D-4B9B583E95BB}" dt="2022-05-01T19:31:52.537" v="3689" actId="13822"/>
          <ac:spMkLst>
            <pc:docMk/>
            <pc:sldMk cId="1820045832" sldId="286"/>
            <ac:spMk id="4" creationId="{598E518B-7B49-38DE-CA99-9332D20599E0}"/>
          </ac:spMkLst>
        </pc:spChg>
        <pc:picChg chg="add mod ord">
          <ac:chgData name="Jennifer Eberling" userId="90adc1b76e54e9e6" providerId="LiveId" clId="{F9B9AB21-2DDA-424D-BE9D-4B9B583E95BB}" dt="2022-05-02T15:22:09.528" v="3767" actId="1076"/>
          <ac:picMkLst>
            <pc:docMk/>
            <pc:sldMk cId="1820045832" sldId="286"/>
            <ac:picMk id="3" creationId="{3253241D-760F-EB6A-50FE-582100AE98EF}"/>
          </ac:picMkLst>
        </pc:picChg>
      </pc:sldChg>
      <pc:sldChg chg="addSp delSp modSp new del mod ord setBg">
        <pc:chgData name="Jennifer Eberling" userId="90adc1b76e54e9e6" providerId="LiveId" clId="{F9B9AB21-2DDA-424D-BE9D-4B9B583E95BB}" dt="2022-05-03T20:14:32.884" v="4002" actId="2696"/>
        <pc:sldMkLst>
          <pc:docMk/>
          <pc:sldMk cId="2567754452" sldId="287"/>
        </pc:sldMkLst>
        <pc:picChg chg="add del mod">
          <ac:chgData name="Jennifer Eberling" userId="90adc1b76e54e9e6" providerId="LiveId" clId="{F9B9AB21-2DDA-424D-BE9D-4B9B583E95BB}" dt="2022-04-30T03:40:04.464" v="3138" actId="478"/>
          <ac:picMkLst>
            <pc:docMk/>
            <pc:sldMk cId="2567754452" sldId="287"/>
            <ac:picMk id="2" creationId="{DA6B96A6-A9D1-4580-8EC4-81F94E51C74F}"/>
          </ac:picMkLst>
        </pc:picChg>
        <pc:picChg chg="add mod">
          <ac:chgData name="Jennifer Eberling" userId="90adc1b76e54e9e6" providerId="LiveId" clId="{F9B9AB21-2DDA-424D-BE9D-4B9B583E95BB}" dt="2022-05-01T21:26:20.739" v="3739" actId="26606"/>
          <ac:picMkLst>
            <pc:docMk/>
            <pc:sldMk cId="2567754452" sldId="287"/>
            <ac:picMk id="3" creationId="{70C611DB-114A-4B66-8E09-D1BAE5EC708D}"/>
          </ac:picMkLst>
        </pc:picChg>
      </pc:sldChg>
      <pc:sldChg chg="addSp delSp modSp new del mod setBg">
        <pc:chgData name="Jennifer Eberling" userId="90adc1b76e54e9e6" providerId="LiveId" clId="{F9B9AB21-2DDA-424D-BE9D-4B9B583E95BB}" dt="2022-04-30T03:19:30.933" v="3105" actId="2696"/>
        <pc:sldMkLst>
          <pc:docMk/>
          <pc:sldMk cId="3153019049" sldId="287"/>
        </pc:sldMkLst>
        <pc:spChg chg="add del mod">
          <ac:chgData name="Jennifer Eberling" userId="90adc1b76e54e9e6" providerId="LiveId" clId="{F9B9AB21-2DDA-424D-BE9D-4B9B583E95BB}" dt="2022-04-30T03:14:55.679" v="3097" actId="478"/>
          <ac:spMkLst>
            <pc:docMk/>
            <pc:sldMk cId="3153019049" sldId="287"/>
            <ac:spMk id="2" creationId="{09F1D98A-74E9-45CA-A510-0AEDFC2D2675}"/>
          </ac:spMkLst>
        </pc:spChg>
        <pc:picChg chg="add mod">
          <ac:chgData name="Jennifer Eberling" userId="90adc1b76e54e9e6" providerId="LiveId" clId="{F9B9AB21-2DDA-424D-BE9D-4B9B583E95BB}" dt="2022-04-30T03:17:42.870" v="3100" actId="27614"/>
          <ac:picMkLst>
            <pc:docMk/>
            <pc:sldMk cId="3153019049" sldId="287"/>
            <ac:picMk id="4" creationId="{4F3D91FE-3759-4346-A6E7-490079794466}"/>
          </ac:picMkLst>
        </pc:picChg>
        <pc:picChg chg="add mod">
          <ac:chgData name="Jennifer Eberling" userId="90adc1b76e54e9e6" providerId="LiveId" clId="{F9B9AB21-2DDA-424D-BE9D-4B9B583E95BB}" dt="2022-04-30T03:19:06.181" v="3104" actId="14100"/>
          <ac:picMkLst>
            <pc:docMk/>
            <pc:sldMk cId="3153019049" sldId="287"/>
            <ac:picMk id="5" creationId="{8C1FC3C1-CB61-41D1-AD91-01913DD3ABE6}"/>
          </ac:picMkLst>
        </pc:picChg>
      </pc:sldChg>
      <pc:sldChg chg="new del">
        <pc:chgData name="Jennifer Eberling" userId="90adc1b76e54e9e6" providerId="LiveId" clId="{F9B9AB21-2DDA-424D-BE9D-4B9B583E95BB}" dt="2022-05-01T19:05:02.990" v="3221" actId="2696"/>
        <pc:sldMkLst>
          <pc:docMk/>
          <pc:sldMk cId="1008695585" sldId="288"/>
        </pc:sldMkLst>
      </pc:sldChg>
      <pc:sldChg chg="addSp delSp modSp new mod setBg">
        <pc:chgData name="Jennifer Eberling" userId="90adc1b76e54e9e6" providerId="LiveId" clId="{F9B9AB21-2DDA-424D-BE9D-4B9B583E95BB}" dt="2022-05-01T19:30:01.646" v="3676" actId="962"/>
        <pc:sldMkLst>
          <pc:docMk/>
          <pc:sldMk cId="2095233173" sldId="288"/>
        </pc:sldMkLst>
        <pc:spChg chg="add del">
          <ac:chgData name="Jennifer Eberling" userId="90adc1b76e54e9e6" providerId="LiveId" clId="{F9B9AB21-2DDA-424D-BE9D-4B9B583E95BB}" dt="2022-05-01T19:29:55.709" v="3669" actId="26606"/>
          <ac:spMkLst>
            <pc:docMk/>
            <pc:sldMk cId="2095233173" sldId="288"/>
            <ac:spMk id="7" creationId="{F754C990-9493-43C5-A08F-2B9A55F7DF0A}"/>
          </ac:spMkLst>
        </pc:spChg>
        <pc:spChg chg="add del">
          <ac:chgData name="Jennifer Eberling" userId="90adc1b76e54e9e6" providerId="LiveId" clId="{F9B9AB21-2DDA-424D-BE9D-4B9B583E95BB}" dt="2022-05-01T19:29:55.709" v="3669" actId="26606"/>
          <ac:spMkLst>
            <pc:docMk/>
            <pc:sldMk cId="2095233173" sldId="288"/>
            <ac:spMk id="9" creationId="{B176A2F0-4868-448D-8624-668A960A0E45}"/>
          </ac:spMkLst>
        </pc:spChg>
        <pc:spChg chg="add del">
          <ac:chgData name="Jennifer Eberling" userId="90adc1b76e54e9e6" providerId="LiveId" clId="{F9B9AB21-2DDA-424D-BE9D-4B9B583E95BB}" dt="2022-05-01T19:29:57.909" v="3671" actId="26606"/>
          <ac:spMkLst>
            <pc:docMk/>
            <pc:sldMk cId="2095233173" sldId="288"/>
            <ac:spMk id="11" creationId="{54175D19-1FEC-4DFB-BF2A-971D4B973F92}"/>
          </ac:spMkLst>
        </pc:spChg>
        <pc:spChg chg="add del">
          <ac:chgData name="Jennifer Eberling" userId="90adc1b76e54e9e6" providerId="LiveId" clId="{F9B9AB21-2DDA-424D-BE9D-4B9B583E95BB}" dt="2022-05-01T19:29:57.909" v="3671" actId="26606"/>
          <ac:spMkLst>
            <pc:docMk/>
            <pc:sldMk cId="2095233173" sldId="288"/>
            <ac:spMk id="12" creationId="{CA651283-6D7A-4DC5-B604-9D8A825FACAA}"/>
          </ac:spMkLst>
        </pc:spChg>
        <pc:spChg chg="add del">
          <ac:chgData name="Jennifer Eberling" userId="90adc1b76e54e9e6" providerId="LiveId" clId="{F9B9AB21-2DDA-424D-BE9D-4B9B583E95BB}" dt="2022-05-01T19:29:59.423" v="3673" actId="26606"/>
          <ac:spMkLst>
            <pc:docMk/>
            <pc:sldMk cId="2095233173" sldId="288"/>
            <ac:spMk id="14" creationId="{643222AA-4EF1-427F-B292-FAF0CC05B9C0}"/>
          </ac:spMkLst>
        </pc:spChg>
        <pc:spChg chg="add del">
          <ac:chgData name="Jennifer Eberling" userId="90adc1b76e54e9e6" providerId="LiveId" clId="{F9B9AB21-2DDA-424D-BE9D-4B9B583E95BB}" dt="2022-05-01T19:29:59.423" v="3673" actId="26606"/>
          <ac:spMkLst>
            <pc:docMk/>
            <pc:sldMk cId="2095233173" sldId="288"/>
            <ac:spMk id="15" creationId="{FAB7EB8E-8A2B-48FD-BAC8-437293299F02}"/>
          </ac:spMkLst>
        </pc:spChg>
        <pc:spChg chg="add">
          <ac:chgData name="Jennifer Eberling" userId="90adc1b76e54e9e6" providerId="LiveId" clId="{F9B9AB21-2DDA-424D-BE9D-4B9B583E95BB}" dt="2022-05-01T19:29:59.427" v="3674" actId="26606"/>
          <ac:spMkLst>
            <pc:docMk/>
            <pc:sldMk cId="2095233173" sldId="288"/>
            <ac:spMk id="17" creationId="{2ABBB681-F4D2-40F2-ACC3-DE0B4B4880EF}"/>
          </ac:spMkLst>
        </pc:spChg>
        <pc:spChg chg="add">
          <ac:chgData name="Jennifer Eberling" userId="90adc1b76e54e9e6" providerId="LiveId" clId="{F9B9AB21-2DDA-424D-BE9D-4B9B583E95BB}" dt="2022-05-01T19:29:59.427" v="3674" actId="26606"/>
          <ac:spMkLst>
            <pc:docMk/>
            <pc:sldMk cId="2095233173" sldId="288"/>
            <ac:spMk id="18" creationId="{09388ED0-1FEF-4E11-B488-BD661D1AC1A6}"/>
          </ac:spMkLst>
        </pc:spChg>
        <pc:picChg chg="add mod">
          <ac:chgData name="Jennifer Eberling" userId="90adc1b76e54e9e6" providerId="LiveId" clId="{F9B9AB21-2DDA-424D-BE9D-4B9B583E95BB}" dt="2022-05-01T19:30:01.646" v="3676" actId="962"/>
          <ac:picMkLst>
            <pc:docMk/>
            <pc:sldMk cId="2095233173" sldId="288"/>
            <ac:picMk id="2" creationId="{1F051AF7-0391-8C11-53EE-6C7186E70290}"/>
          </ac:picMkLst>
        </pc:picChg>
      </pc:sldChg>
      <pc:sldChg chg="addSp delSp modSp new mod setBg">
        <pc:chgData name="Jennifer Eberling" userId="90adc1b76e54e9e6" providerId="LiveId" clId="{F9B9AB21-2DDA-424D-BE9D-4B9B583E95BB}" dt="2022-05-03T17:28:41.778" v="3890" actId="26606"/>
        <pc:sldMkLst>
          <pc:docMk/>
          <pc:sldMk cId="1037620970" sldId="289"/>
        </pc:sldMkLst>
        <pc:picChg chg="add del mod">
          <ac:chgData name="Jennifer Eberling" userId="90adc1b76e54e9e6" providerId="LiveId" clId="{F9B9AB21-2DDA-424D-BE9D-4B9B583E95BB}" dt="2022-05-03T17:28:38.082" v="3888" actId="478"/>
          <ac:picMkLst>
            <pc:docMk/>
            <pc:sldMk cId="1037620970" sldId="289"/>
            <ac:picMk id="2" creationId="{6B124418-6376-748E-C7DD-490D334D8651}"/>
          </ac:picMkLst>
        </pc:picChg>
        <pc:picChg chg="add mod">
          <ac:chgData name="Jennifer Eberling" userId="90adc1b76e54e9e6" providerId="LiveId" clId="{F9B9AB21-2DDA-424D-BE9D-4B9B583E95BB}" dt="2022-05-03T17:28:41.778" v="3890" actId="26606"/>
          <ac:picMkLst>
            <pc:docMk/>
            <pc:sldMk cId="1037620970" sldId="289"/>
            <ac:picMk id="3" creationId="{766A9D51-95CC-6B3D-6427-33AC215D82F0}"/>
          </ac:picMkLst>
        </pc:picChg>
      </pc:sldChg>
      <pc:sldChg chg="addSp delSp modSp new del mod">
        <pc:chgData name="Jennifer Eberling" userId="90adc1b76e54e9e6" providerId="LiveId" clId="{F9B9AB21-2DDA-424D-BE9D-4B9B583E95BB}" dt="2022-05-01T19:20:04.874" v="3637" actId="2696"/>
        <pc:sldMkLst>
          <pc:docMk/>
          <pc:sldMk cId="2569171517" sldId="289"/>
        </pc:sldMkLst>
        <pc:graphicFrameChg chg="add mod modGraphic">
          <ac:chgData name="Jennifer Eberling" userId="90adc1b76e54e9e6" providerId="LiveId" clId="{F9B9AB21-2DDA-424D-BE9D-4B9B583E95BB}" dt="2022-05-01T19:15:26.282" v="3414" actId="1076"/>
          <ac:graphicFrameMkLst>
            <pc:docMk/>
            <pc:sldMk cId="2569171517" sldId="289"/>
            <ac:graphicFrameMk id="2" creationId="{ED4C9181-A38C-C875-8DCD-08B10A33D5A1}"/>
          </ac:graphicFrameMkLst>
        </pc:graphicFrameChg>
        <pc:graphicFrameChg chg="add mod modGraphic">
          <ac:chgData name="Jennifer Eberling" userId="90adc1b76e54e9e6" providerId="LiveId" clId="{F9B9AB21-2DDA-424D-BE9D-4B9B583E95BB}" dt="2022-05-01T19:18:27.550" v="3631" actId="20577"/>
          <ac:graphicFrameMkLst>
            <pc:docMk/>
            <pc:sldMk cId="2569171517" sldId="289"/>
            <ac:graphicFrameMk id="4" creationId="{FF2268E3-AC6A-C718-21C2-1DE90F97F00C}"/>
          </ac:graphicFrameMkLst>
        </pc:graphicFrameChg>
        <pc:picChg chg="add del mod">
          <ac:chgData name="Jennifer Eberling" userId="90adc1b76e54e9e6" providerId="LiveId" clId="{F9B9AB21-2DDA-424D-BE9D-4B9B583E95BB}" dt="2022-05-01T19:15:45.829" v="3418"/>
          <ac:picMkLst>
            <pc:docMk/>
            <pc:sldMk cId="2569171517" sldId="289"/>
            <ac:picMk id="3" creationId="{E66A318D-2E0D-A6E8-3DB5-BE689886AEF4}"/>
          </ac:picMkLst>
        </pc:picChg>
      </pc:sldChg>
      <pc:sldChg chg="addSp delSp modSp add mod delAnim modAnim">
        <pc:chgData name="Jennifer Eberling" userId="90adc1b76e54e9e6" providerId="LiveId" clId="{F9B9AB21-2DDA-424D-BE9D-4B9B583E95BB}" dt="2022-05-03T17:35:16.031" v="3992"/>
        <pc:sldMkLst>
          <pc:docMk/>
          <pc:sldMk cId="2885993803" sldId="290"/>
        </pc:sldMkLst>
        <pc:spChg chg="mod">
          <ac:chgData name="Jennifer Eberling" userId="90adc1b76e54e9e6" providerId="LiveId" clId="{F9B9AB21-2DDA-424D-BE9D-4B9B583E95BB}" dt="2022-05-03T17:34:06.035" v="3983" actId="20577"/>
          <ac:spMkLst>
            <pc:docMk/>
            <pc:sldMk cId="2885993803" sldId="290"/>
            <ac:spMk id="3" creationId="{3D867BEA-CE4F-40BF-8E83-E73779CF10BE}"/>
          </ac:spMkLst>
        </pc:spChg>
        <pc:spChg chg="del">
          <ac:chgData name="Jennifer Eberling" userId="90adc1b76e54e9e6" providerId="LiveId" clId="{F9B9AB21-2DDA-424D-BE9D-4B9B583E95BB}" dt="2022-05-03T17:33:10.866" v="3911" actId="478"/>
          <ac:spMkLst>
            <pc:docMk/>
            <pc:sldMk cId="2885993803" sldId="290"/>
            <ac:spMk id="8" creationId="{AEA1288E-CE98-4C21-8A6F-8A3DC459A1C7}"/>
          </ac:spMkLst>
        </pc:spChg>
        <pc:spChg chg="del">
          <ac:chgData name="Jennifer Eberling" userId="90adc1b76e54e9e6" providerId="LiveId" clId="{F9B9AB21-2DDA-424D-BE9D-4B9B583E95BB}" dt="2022-05-03T17:33:16.608" v="3913" actId="478"/>
          <ac:spMkLst>
            <pc:docMk/>
            <pc:sldMk cId="2885993803" sldId="290"/>
            <ac:spMk id="10" creationId="{3E42C7CA-6D25-4E76-808F-EC25085451C4}"/>
          </ac:spMkLst>
        </pc:spChg>
        <pc:picChg chg="add">
          <ac:chgData name="Jennifer Eberling" userId="90adc1b76e54e9e6" providerId="LiveId" clId="{F9B9AB21-2DDA-424D-BE9D-4B9B583E95BB}" dt="2022-05-03T17:34:57.534" v="3991"/>
          <ac:picMkLst>
            <pc:docMk/>
            <pc:sldMk cId="2885993803" sldId="290"/>
            <ac:picMk id="5" creationId="{0739949C-BDA8-9955-42FE-B628F2977706}"/>
          </ac:picMkLst>
        </pc:picChg>
        <pc:picChg chg="del">
          <ac:chgData name="Jennifer Eberling" userId="90adc1b76e54e9e6" providerId="LiveId" clId="{F9B9AB21-2DDA-424D-BE9D-4B9B583E95BB}" dt="2022-05-03T17:33:14.019" v="3912" actId="478"/>
          <ac:picMkLst>
            <pc:docMk/>
            <pc:sldMk cId="2885993803" sldId="290"/>
            <ac:picMk id="7" creationId="{E30C4F5A-8A59-4E20-B9AF-DD5BAFC0E95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90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24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34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6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66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56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0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78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05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62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07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8597974-2BB7-4B60-A23F-C53439C0182E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D5AC0D9-A008-4217-9BD3-7ECCFB90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97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8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9C182-7113-4A96-BCD7-573E2FA17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4082" y="1298448"/>
            <a:ext cx="6068070" cy="3255264"/>
          </a:xfrm>
        </p:spPr>
        <p:txBody>
          <a:bodyPr>
            <a:normAutofit/>
          </a:bodyPr>
          <a:lstStyle/>
          <a:p>
            <a:r>
              <a:rPr lang="en-US"/>
              <a:t>Construction of a Modern Pop Album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C5FF3-7ED7-48DC-850F-9CE2092AE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4083" y="4670246"/>
            <a:ext cx="6037903" cy="914400"/>
          </a:xfrm>
        </p:spPr>
        <p:txBody>
          <a:bodyPr>
            <a:normAutofit/>
          </a:bodyPr>
          <a:lstStyle/>
          <a:p>
            <a:r>
              <a:rPr lang="en-US"/>
              <a:t>Jenny Eberling</a:t>
            </a:r>
          </a:p>
        </p:txBody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Logo, icon&#10;&#10;Description automatically generated">
            <a:extLst>
              <a:ext uri="{FF2B5EF4-FFF2-40B4-BE49-F238E27FC236}">
                <a16:creationId xmlns:a16="http://schemas.microsoft.com/office/drawing/2014/main" id="{7C47EA74-B9AC-40C9-A99A-D48BC5B44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17" r="21135"/>
          <a:stretch/>
        </p:blipFill>
        <p:spPr>
          <a:xfrm>
            <a:off x="696177" y="1737732"/>
            <a:ext cx="3458249" cy="337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82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EA34D6-FA7A-41DA-BD46-ACEC449D9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8" y="643467"/>
            <a:ext cx="940264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33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4FAAA3-7274-B27E-FE56-D8A58FC92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8" y="643467"/>
            <a:ext cx="940264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493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6A9D51-95CC-6B3D-6427-33AC215D8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8" y="643467"/>
            <a:ext cx="940264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20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BBB681-F4D2-40F2-ACC3-DE0B4B48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388ED0-1FEF-4E11-B488-BD661D1AC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5847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463859-8A76-4FD7-8611-7E83C5A84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929" y="771434"/>
            <a:ext cx="9332143" cy="52719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C9DB23-E729-4CA3-871D-8C480CDFC858}"/>
              </a:ext>
            </a:extLst>
          </p:cNvPr>
          <p:cNvSpPr/>
          <p:nvPr/>
        </p:nvSpPr>
        <p:spPr>
          <a:xfrm>
            <a:off x="1385887" y="771434"/>
            <a:ext cx="10144125" cy="1266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128907-E503-47A6-A40E-2E208AADCBAC}"/>
              </a:ext>
            </a:extLst>
          </p:cNvPr>
          <p:cNvSpPr txBox="1"/>
          <p:nvPr/>
        </p:nvSpPr>
        <p:spPr>
          <a:xfrm>
            <a:off x="1429928" y="900111"/>
            <a:ext cx="6057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Seven </a:t>
            </a:r>
            <a:r>
              <a:rPr lang="en-US" sz="4800" strike="sngStrike" dirty="0"/>
              <a:t>Rings </a:t>
            </a:r>
            <a:r>
              <a:rPr lang="en-US" sz="4800" dirty="0"/>
              <a:t>Variables</a:t>
            </a:r>
            <a:endParaRPr lang="en-US" sz="4800" strike="sngStrik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2F71AD-6945-4B07-8F42-CF3D0AC71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012" y="622032"/>
            <a:ext cx="2086996" cy="1387157"/>
          </a:xfrm>
          <a:prstGeom prst="rect">
            <a:avLst/>
          </a:prstGeom>
          <a:ln w="88900" cap="sq" cmpd="thickThin">
            <a:solidFill>
              <a:schemeClr val="accent1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069900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EC5AAC-5CF0-49F9-AED6-AF40C5674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275"/>
            <a:ext cx="12192000" cy="62674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6E336C-380C-4B69-8BE5-DB5151096FC7}"/>
              </a:ext>
            </a:extLst>
          </p:cNvPr>
          <p:cNvSpPr txBox="1"/>
          <p:nvPr/>
        </p:nvSpPr>
        <p:spPr>
          <a:xfrm>
            <a:off x="833437" y="609600"/>
            <a:ext cx="2776538" cy="5232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51.09% Accuracy</a:t>
            </a:r>
          </a:p>
        </p:txBody>
      </p:sp>
    </p:spTree>
    <p:extLst>
      <p:ext uri="{BB962C8B-B14F-4D97-AF65-F5344CB8AC3E}">
        <p14:creationId xmlns:p14="http://schemas.microsoft.com/office/powerpoint/2010/main" val="500432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30B421-7A9F-44B6-9B89-794B26C41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608"/>
            <a:ext cx="12192000" cy="6272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A56646-DF4B-44EC-A7B1-124C69330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74650"/>
            <a:ext cx="3095625" cy="1325563"/>
          </a:xfrm>
        </p:spPr>
        <p:txBody>
          <a:bodyPr/>
          <a:lstStyle/>
          <a:p>
            <a:pPr algn="ctr"/>
            <a:r>
              <a:rPr lang="en-US" dirty="0"/>
              <a:t>Correlation </a:t>
            </a:r>
            <a:br>
              <a:rPr lang="en-US" dirty="0"/>
            </a:br>
            <a:r>
              <a:rPr lang="en-US" dirty="0"/>
              <a:t>Plot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00559-4B99-4094-AD33-A267F2B70DD6}"/>
              </a:ext>
            </a:extLst>
          </p:cNvPr>
          <p:cNvSpPr txBox="1"/>
          <p:nvPr/>
        </p:nvSpPr>
        <p:spPr>
          <a:xfrm>
            <a:off x="485774" y="2782669"/>
            <a:ext cx="3562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Correlation Plot</a:t>
            </a:r>
          </a:p>
        </p:txBody>
      </p:sp>
    </p:spTree>
    <p:extLst>
      <p:ext uri="{BB962C8B-B14F-4D97-AF65-F5344CB8AC3E}">
        <p14:creationId xmlns:p14="http://schemas.microsoft.com/office/powerpoint/2010/main" val="30672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1B43E96-4F6E-4B8C-A6B7-54000D39951B}"/>
              </a:ext>
            </a:extLst>
          </p:cNvPr>
          <p:cNvSpPr txBox="1">
            <a:spLocks/>
          </p:cNvSpPr>
          <p:nvPr/>
        </p:nvSpPr>
        <p:spPr>
          <a:xfrm>
            <a:off x="2109788" y="537817"/>
            <a:ext cx="3709988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solidFill>
                  <a:schemeClr val="tx1"/>
                </a:solidFill>
              </a:rPr>
              <a:t>Classification</a:t>
            </a:r>
            <a:r>
              <a:rPr lang="en-US" sz="4800" dirty="0"/>
              <a:t> </a:t>
            </a:r>
            <a:r>
              <a:rPr lang="en-US" dirty="0"/>
              <a:t>Comparison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7F09C-FC69-41FA-8687-85AD0F19F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1142" y="1266823"/>
            <a:ext cx="2956820" cy="2668351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C5A2A147-95D5-43C7-AA44-82CA21E82345}"/>
              </a:ext>
            </a:extLst>
          </p:cNvPr>
          <p:cNvSpPr/>
          <p:nvPr/>
        </p:nvSpPr>
        <p:spPr>
          <a:xfrm>
            <a:off x="7186613" y="2200276"/>
            <a:ext cx="1128712" cy="6667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44DE8695-9BCE-8110-6C06-130D715942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627279"/>
              </p:ext>
            </p:extLst>
          </p:nvPr>
        </p:nvGraphicFramePr>
        <p:xfrm>
          <a:off x="498475" y="1348315"/>
          <a:ext cx="8127999" cy="46014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1146886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055574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788568072"/>
                    </a:ext>
                  </a:extLst>
                </a:gridCol>
              </a:tblGrid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% Correct</a:t>
                      </a:r>
                    </a:p>
                    <a:p>
                      <a:pPr algn="ctr"/>
                      <a:r>
                        <a:rPr lang="en-US" sz="2400" dirty="0"/>
                        <a:t>(No Log)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% Correct</a:t>
                      </a:r>
                    </a:p>
                    <a:p>
                      <a:pPr algn="ctr"/>
                      <a:r>
                        <a:rPr lang="en-US" sz="2400" dirty="0"/>
                        <a:t>(With Log)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157270"/>
                  </a:ext>
                </a:extLst>
              </a:tr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Classification Tree </a:t>
                      </a:r>
                      <a:r>
                        <a:rPr lang="en-US" sz="2400"/>
                        <a:t>(cp = .</a:t>
                      </a:r>
                      <a:r>
                        <a:rPr lang="en-US" sz="2400" dirty="0"/>
                        <a:t>025)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51.09%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51.09%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579411"/>
                  </a:ext>
                </a:extLst>
              </a:tr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QDA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49.78%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51.30%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663022"/>
                  </a:ext>
                </a:extLst>
              </a:tr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Bagging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43.48%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44.13%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625958"/>
                  </a:ext>
                </a:extLst>
              </a:tr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37.61%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38.47%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455596"/>
                  </a:ext>
                </a:extLst>
              </a:tr>
              <a:tr h="73889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34.20%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552684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1DA2A458-B389-CACB-5E54-73CDDF3A7BE0}"/>
              </a:ext>
            </a:extLst>
          </p:cNvPr>
          <p:cNvSpPr/>
          <p:nvPr/>
        </p:nvSpPr>
        <p:spPr>
          <a:xfrm>
            <a:off x="3571875" y="2121307"/>
            <a:ext cx="1885950" cy="871537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22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982292-FA0B-41C6-ACD2-6EA7DB6FD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5B61-2D06-43DF-B8C3-DE03CC34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Later songs look to be different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New variable “Third”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Cluster and Third – stat sig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C8748B-4B2B-419E-9216-7CD290F8C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463" y="1590021"/>
            <a:ext cx="6193767" cy="366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38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0632639-B30C-4E12-8187-12F8D1A7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9C1CF-2807-443F-7007-A72D7430F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979" y="1911039"/>
            <a:ext cx="5291666" cy="31353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6226DE-FEF4-2193-EA17-3C97A8077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58" y="1861344"/>
            <a:ext cx="5291666" cy="313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C15F7-A939-4261-ACC4-BA6DBD92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Nostalgia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40030-B5BE-4609-B190-29337BAD8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Cleaning – duplicates</a:t>
            </a:r>
          </a:p>
          <a:p>
            <a:r>
              <a:rPr lang="en-US" dirty="0"/>
              <a:t>Calculating third</a:t>
            </a:r>
          </a:p>
          <a:p>
            <a:r>
              <a:rPr lang="en-US" dirty="0"/>
              <a:t>Log(</a:t>
            </a:r>
            <a:r>
              <a:rPr lang="en-US" dirty="0" err="1"/>
              <a:t>instrumentalness</a:t>
            </a:r>
            <a:r>
              <a:rPr lang="en-US" dirty="0"/>
              <a:t>)</a:t>
            </a:r>
          </a:p>
          <a:p>
            <a:r>
              <a:rPr lang="en-US" dirty="0"/>
              <a:t>Use Pop AOTY</a:t>
            </a:r>
          </a:p>
          <a:p>
            <a:r>
              <a:rPr lang="en-US" dirty="0"/>
              <a:t>Stabilize bagging and RF </a:t>
            </a:r>
          </a:p>
          <a:p>
            <a:r>
              <a:rPr lang="en-US" dirty="0"/>
              <a:t>Compare genres</a:t>
            </a:r>
          </a:p>
          <a:p>
            <a:pPr lvl="1"/>
            <a:r>
              <a:rPr lang="en-US" dirty="0"/>
              <a:t>K-Pop</a:t>
            </a:r>
          </a:p>
          <a:p>
            <a:pPr lvl="1"/>
            <a:r>
              <a:rPr lang="en-US" dirty="0"/>
              <a:t>Indie Pop</a:t>
            </a:r>
          </a:p>
          <a:p>
            <a:pPr lvl="1"/>
            <a:r>
              <a:rPr lang="en-US" dirty="0"/>
              <a:t>Rock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F81F97-37E4-4BF6-A7B8-F7CFAEEAD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231" y="2113674"/>
            <a:ext cx="2627604" cy="262150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45901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E58A8-8639-43A3-ACED-E6EBB43FA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67BEA-CE4F-40BF-8E83-E73779CF1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/>
              <a:t>Concepts</a:t>
            </a:r>
          </a:p>
          <a:p>
            <a:r>
              <a:rPr lang="en-US" dirty="0"/>
              <a:t>Album flow</a:t>
            </a:r>
          </a:p>
          <a:p>
            <a:r>
              <a:rPr lang="en-US" dirty="0"/>
              <a:t>EP vs album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600" dirty="0"/>
              <a:t>Big Questions</a:t>
            </a:r>
          </a:p>
          <a:p>
            <a:r>
              <a:rPr lang="en-US" dirty="0"/>
              <a:t>What emotions do successful albums tap into?</a:t>
            </a:r>
          </a:p>
          <a:p>
            <a:r>
              <a:rPr lang="en-US" dirty="0"/>
              <a:t>How do the three stages of an album differ? </a:t>
            </a:r>
          </a:p>
          <a:p>
            <a:r>
              <a:rPr lang="en-US" dirty="0"/>
              <a:t>“thirds” calculated with “</a:t>
            </a:r>
            <a:r>
              <a:rPr lang="en-US" dirty="0" err="1"/>
              <a:t>track_placement</a:t>
            </a:r>
            <a:r>
              <a:rPr lang="en-US" dirty="0"/>
              <a:t>”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D4E9FC-D91C-42D6-9DA4-F4B17C8CCA37}"/>
              </a:ext>
            </a:extLst>
          </p:cNvPr>
          <p:cNvSpPr txBox="1"/>
          <p:nvPr/>
        </p:nvSpPr>
        <p:spPr>
          <a:xfrm>
            <a:off x="6981841" y="1099066"/>
            <a:ext cx="3857625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/>
              <a:t>(Track Number – .5)</a:t>
            </a:r>
          </a:p>
          <a:p>
            <a:pPr algn="ctr">
              <a:lnSpc>
                <a:spcPct val="150000"/>
              </a:lnSpc>
            </a:pPr>
            <a:r>
              <a:rPr lang="en-US" sz="2800" dirty="0"/>
              <a:t>Album Length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9AC615-2D2B-4A87-900F-B07F6066D241}"/>
              </a:ext>
            </a:extLst>
          </p:cNvPr>
          <p:cNvCxnSpPr/>
          <p:nvPr/>
        </p:nvCxnSpPr>
        <p:spPr>
          <a:xfrm>
            <a:off x="7305692" y="1862138"/>
            <a:ext cx="320992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Frame 8">
            <a:extLst>
              <a:ext uri="{FF2B5EF4-FFF2-40B4-BE49-F238E27FC236}">
                <a16:creationId xmlns:a16="http://schemas.microsoft.com/office/drawing/2014/main" id="{2D48F9CD-E460-4CE5-BDEE-331EB5238ECA}"/>
              </a:ext>
            </a:extLst>
          </p:cNvPr>
          <p:cNvSpPr/>
          <p:nvPr/>
        </p:nvSpPr>
        <p:spPr>
          <a:xfrm>
            <a:off x="6834203" y="614363"/>
            <a:ext cx="4143376" cy="2333625"/>
          </a:xfrm>
          <a:prstGeom prst="fram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9949C-BDA8-9955-42FE-B628F2977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992" y="106392"/>
            <a:ext cx="6822015" cy="664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93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8E518B-7B49-38DE-CA99-9332D20599E0}"/>
              </a:ext>
            </a:extLst>
          </p:cNvPr>
          <p:cNvSpPr/>
          <p:nvPr/>
        </p:nvSpPr>
        <p:spPr>
          <a:xfrm>
            <a:off x="-79513" y="-89452"/>
            <a:ext cx="12712148" cy="703690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53241D-760F-EB6A-50FE-582100AE9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395" y="1566395"/>
            <a:ext cx="3725209" cy="372520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20045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FBC969-C524-454F-89C5-2BE37D901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US" dirty="0"/>
              <a:t>Grammy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ECAF5-A915-48F0-857B-828BB1304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Log(AOTY ) = 0.8311 – 1.4078*(valence)</a:t>
            </a:r>
          </a:p>
          <a:p>
            <a:pPr algn="ctr"/>
            <a:endParaRPr lang="en-US" dirty="0">
              <a:solidFill>
                <a:srgbClr val="FFFFFF"/>
              </a:solidFill>
            </a:endParaRPr>
          </a:p>
          <a:p>
            <a:pPr algn="ctr"/>
            <a:r>
              <a:rPr lang="en-US" dirty="0">
                <a:solidFill>
                  <a:srgbClr val="FFFFFF"/>
                </a:solidFill>
              </a:rPr>
              <a:t>AIC = 31.646</a:t>
            </a:r>
          </a:p>
          <a:p>
            <a:pPr algn="ctr"/>
            <a:endParaRPr lang="en-US" dirty="0">
              <a:solidFill>
                <a:srgbClr val="FFFFFF"/>
              </a:solidFill>
            </a:endParaRPr>
          </a:p>
          <a:p>
            <a:pPr algn="ctr"/>
            <a:r>
              <a:rPr lang="en-US" dirty="0">
                <a:solidFill>
                  <a:srgbClr val="FFFFFF"/>
                </a:solidFill>
              </a:rPr>
              <a:t>Log </a:t>
            </a:r>
            <a:r>
              <a:rPr lang="en-US" dirty="0" err="1">
                <a:solidFill>
                  <a:srgbClr val="FFFFFF"/>
                </a:solidFill>
              </a:rPr>
              <a:t>speechiness</a:t>
            </a:r>
            <a:r>
              <a:rPr lang="en-US" dirty="0">
                <a:solidFill>
                  <a:srgbClr val="FFFFFF"/>
                </a:solidFill>
              </a:rPr>
              <a:t> and liveness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2597F7-4C2D-476A-90B7-66F3DBA1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242" y="1452563"/>
            <a:ext cx="6872842" cy="407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402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2DB20F-8AFC-4626-8908-0E8D6FEC3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7" y="643466"/>
            <a:ext cx="940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3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D50E4-6E9A-44FD-AEC6-F1B94C1AF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77" y="192881"/>
            <a:ext cx="10916646" cy="647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53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7BC7C-7718-477D-BDE4-DDB3F779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EDFA-D4AD-47D6-BED0-8866ED63C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Spotify</a:t>
            </a:r>
          </a:p>
          <a:p>
            <a:r>
              <a:rPr lang="en-US" dirty="0"/>
              <a:t>6 Artists</a:t>
            </a:r>
          </a:p>
          <a:p>
            <a:r>
              <a:rPr lang="en-US" dirty="0"/>
              <a:t>35 Albums, 460 songs</a:t>
            </a:r>
          </a:p>
          <a:p>
            <a:pPr lvl="1"/>
            <a:r>
              <a:rPr lang="en-US" dirty="0"/>
              <a:t>Original Albums (no bonus tracks, no re-recordings, no live)</a:t>
            </a:r>
          </a:p>
          <a:p>
            <a:r>
              <a:rPr lang="en-US" dirty="0"/>
              <a:t>6 AOTY from 3 Artists</a:t>
            </a:r>
          </a:p>
        </p:txBody>
      </p:sp>
      <p:pic>
        <p:nvPicPr>
          <p:cNvPr id="14" name="Picture 13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3593D7AE-49DF-4214-A366-7C7C0553B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70281" y="643466"/>
            <a:ext cx="2624663" cy="2624663"/>
          </a:xfrm>
          <a:prstGeom prst="rect">
            <a:avLst/>
          </a:prstGeom>
        </p:spPr>
      </p:pic>
      <p:pic>
        <p:nvPicPr>
          <p:cNvPr id="17" name="Picture 16" descr="A person with blonde hair&#10;&#10;Description automatically generated with low confidence">
            <a:extLst>
              <a:ext uri="{FF2B5EF4-FFF2-40B4-BE49-F238E27FC236}">
                <a16:creationId xmlns:a16="http://schemas.microsoft.com/office/drawing/2014/main" id="{0A2AE0B6-EFB9-4737-8EC2-E3B065029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93" y="725109"/>
            <a:ext cx="3743538" cy="2461376"/>
          </a:xfrm>
          <a:prstGeom prst="rect">
            <a:avLst/>
          </a:prstGeom>
        </p:spPr>
      </p:pic>
      <p:pic>
        <p:nvPicPr>
          <p:cNvPr id="19" name="Picture 18" descr="A person with blonde hair&#10;&#10;Description automatically generated with low confidence">
            <a:extLst>
              <a:ext uri="{FF2B5EF4-FFF2-40B4-BE49-F238E27FC236}">
                <a16:creationId xmlns:a16="http://schemas.microsoft.com/office/drawing/2014/main" id="{90C80658-7A1E-4BF6-AE60-508143F76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6317" y="643466"/>
            <a:ext cx="2624662" cy="2624662"/>
          </a:xfrm>
          <a:prstGeom prst="rect">
            <a:avLst/>
          </a:prstGeom>
        </p:spPr>
      </p:pic>
      <p:pic>
        <p:nvPicPr>
          <p:cNvPr id="23" name="Picture 22" descr="A person with a white headband&#10;&#10;Description automatically generated with low confidence">
            <a:extLst>
              <a:ext uri="{FF2B5EF4-FFF2-40B4-BE49-F238E27FC236}">
                <a16:creationId xmlns:a16="http://schemas.microsoft.com/office/drawing/2014/main" id="{2A55087C-A154-4797-A68B-2CFC194AB5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280" y="3589863"/>
            <a:ext cx="2624665" cy="2624665"/>
          </a:xfrm>
          <a:prstGeom prst="rect">
            <a:avLst/>
          </a:prstGeom>
        </p:spPr>
      </p:pic>
      <p:pic>
        <p:nvPicPr>
          <p:cNvPr id="25" name="Picture 24" descr="A person in a black dress&#10;&#10;Description automatically generated with medium confidence">
            <a:extLst>
              <a:ext uri="{FF2B5EF4-FFF2-40B4-BE49-F238E27FC236}">
                <a16:creationId xmlns:a16="http://schemas.microsoft.com/office/drawing/2014/main" id="{399C70E4-1953-4744-A209-153D0AB6D8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3494" y="3662454"/>
            <a:ext cx="3743538" cy="2498811"/>
          </a:xfrm>
          <a:prstGeom prst="rect">
            <a:avLst/>
          </a:prstGeom>
        </p:spPr>
      </p:pic>
      <p:pic>
        <p:nvPicPr>
          <p:cNvPr id="26" name="Picture 25" descr="A person wearing a white shirt and headphones holding a microphone&#10;&#10;Description automatically generated with low confidence">
            <a:extLst>
              <a:ext uri="{FF2B5EF4-FFF2-40B4-BE49-F238E27FC236}">
                <a16:creationId xmlns:a16="http://schemas.microsoft.com/office/drawing/2014/main" id="{F2017E74-38FC-4898-B6CA-F310FF6698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4270" y="3589863"/>
            <a:ext cx="1848755" cy="26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2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7BC7C-7718-477D-BDE4-DDB3F7797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0EDFA-D4AD-47D6-BED0-8866ED63C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Spotify</a:t>
            </a:r>
          </a:p>
          <a:p>
            <a:r>
              <a:rPr lang="en-US" dirty="0"/>
              <a:t>6 Artists</a:t>
            </a:r>
          </a:p>
          <a:p>
            <a:r>
              <a:rPr lang="en-US" dirty="0"/>
              <a:t>35 Albums, 460 songs</a:t>
            </a:r>
          </a:p>
          <a:p>
            <a:pPr lvl="1"/>
            <a:r>
              <a:rPr lang="en-US" dirty="0"/>
              <a:t>Original Albums (no bonus tracks, no re-recordings, no live)</a:t>
            </a:r>
          </a:p>
          <a:p>
            <a:r>
              <a:rPr lang="en-US" dirty="0"/>
              <a:t>6 AOTY from 3 Artists</a:t>
            </a:r>
          </a:p>
        </p:txBody>
      </p:sp>
      <p:pic>
        <p:nvPicPr>
          <p:cNvPr id="14" name="Picture 13" descr="A person with brown hair&#10;&#10;Description automatically generated with low confidence">
            <a:extLst>
              <a:ext uri="{FF2B5EF4-FFF2-40B4-BE49-F238E27FC236}">
                <a16:creationId xmlns:a16="http://schemas.microsoft.com/office/drawing/2014/main" id="{3593D7AE-49DF-4214-A366-7C7C0553B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03554" y="267951"/>
            <a:ext cx="1806995" cy="1806995"/>
          </a:xfrm>
          <a:prstGeom prst="rect">
            <a:avLst/>
          </a:prstGeom>
        </p:spPr>
      </p:pic>
      <p:pic>
        <p:nvPicPr>
          <p:cNvPr id="17" name="Picture 16" descr="A person with blonde hair&#10;&#10;Description automatically generated with low confidence">
            <a:extLst>
              <a:ext uri="{FF2B5EF4-FFF2-40B4-BE49-F238E27FC236}">
                <a16:creationId xmlns:a16="http://schemas.microsoft.com/office/drawing/2014/main" id="{0A2AE0B6-EFB9-4737-8EC2-E3B065029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734" y="267951"/>
            <a:ext cx="2748281" cy="1806995"/>
          </a:xfrm>
          <a:prstGeom prst="rect">
            <a:avLst/>
          </a:prstGeom>
        </p:spPr>
      </p:pic>
      <p:pic>
        <p:nvPicPr>
          <p:cNvPr id="19" name="Picture 18" descr="A person with blonde hair&#10;&#10;Description automatically generated with low confidence">
            <a:extLst>
              <a:ext uri="{FF2B5EF4-FFF2-40B4-BE49-F238E27FC236}">
                <a16:creationId xmlns:a16="http://schemas.microsoft.com/office/drawing/2014/main" id="{90C80658-7A1E-4BF6-AE60-508143F76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6345" y="267951"/>
            <a:ext cx="1806995" cy="1806995"/>
          </a:xfrm>
          <a:prstGeom prst="rect">
            <a:avLst/>
          </a:prstGeom>
        </p:spPr>
      </p:pic>
      <p:pic>
        <p:nvPicPr>
          <p:cNvPr id="23" name="Picture 22" descr="A person with a white headband&#10;&#10;Description automatically generated with low confidence">
            <a:extLst>
              <a:ext uri="{FF2B5EF4-FFF2-40B4-BE49-F238E27FC236}">
                <a16:creationId xmlns:a16="http://schemas.microsoft.com/office/drawing/2014/main" id="{2A55087C-A154-4797-A68B-2CFC194AB5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658" y="4726522"/>
            <a:ext cx="1806995" cy="1806995"/>
          </a:xfrm>
          <a:prstGeom prst="rect">
            <a:avLst/>
          </a:prstGeom>
        </p:spPr>
      </p:pic>
      <p:pic>
        <p:nvPicPr>
          <p:cNvPr id="25" name="Picture 24" descr="A person in a black dress&#10;&#10;Description automatically generated with medium confidence">
            <a:extLst>
              <a:ext uri="{FF2B5EF4-FFF2-40B4-BE49-F238E27FC236}">
                <a16:creationId xmlns:a16="http://schemas.microsoft.com/office/drawing/2014/main" id="{399C70E4-1953-4744-A209-153D0AB6D8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4317" y="4716502"/>
            <a:ext cx="2793114" cy="1864403"/>
          </a:xfrm>
          <a:prstGeom prst="rect">
            <a:avLst/>
          </a:prstGeom>
        </p:spPr>
      </p:pic>
      <p:pic>
        <p:nvPicPr>
          <p:cNvPr id="26" name="Picture 25" descr="A person wearing a white shirt and headphones holding a microphone&#10;&#10;Description automatically generated with low confidence">
            <a:extLst>
              <a:ext uri="{FF2B5EF4-FFF2-40B4-BE49-F238E27FC236}">
                <a16:creationId xmlns:a16="http://schemas.microsoft.com/office/drawing/2014/main" id="{F2017E74-38FC-4898-B6CA-F310FF6698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9266" y="4771887"/>
            <a:ext cx="1264917" cy="180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6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A1FDD8-A7EF-48E9-9A9E-FC0CD1CC95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92" b="18072"/>
          <a:stretch/>
        </p:blipFill>
        <p:spPr>
          <a:xfrm>
            <a:off x="2274771" y="5053013"/>
            <a:ext cx="7642458" cy="110013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C6F88-DAFF-4F5F-BE15-E55341FC4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918" y="419997"/>
            <a:ext cx="7120164" cy="408069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8634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291E39-E139-4D5D-A9A8-9739314ECE9A}"/>
              </a:ext>
            </a:extLst>
          </p:cNvPr>
          <p:cNvSpPr txBox="1"/>
          <p:nvPr/>
        </p:nvSpPr>
        <p:spPr>
          <a:xfrm>
            <a:off x="542925" y="404813"/>
            <a:ext cx="4643438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Get audio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Select “Albums”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Grab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Group by track, filter duplicates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Manually filter live/duplicate songs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Be careful! Check Album totals!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Calculate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Duration (min)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Track_placement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Third and third indicator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AOTY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Album Name (short)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B4E385-FBE2-41ED-8B62-8927489E7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73" y="1743076"/>
            <a:ext cx="8417448" cy="131923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8924930-26BD-4583-B44C-55311AC46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207" y="4956999"/>
            <a:ext cx="6336891" cy="35719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9691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2ABBB681-F4D2-40F2-ACC3-DE0B4B48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09388ED0-1FEF-4E11-B488-BD661D1AC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5847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Chart, histogram&#10;&#10;Description automatically generated">
            <a:extLst>
              <a:ext uri="{FF2B5EF4-FFF2-40B4-BE49-F238E27FC236}">
                <a16:creationId xmlns:a16="http://schemas.microsoft.com/office/drawing/2014/main" id="{1F051AF7-0391-8C11-53EE-6C7186E7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095" y="771434"/>
            <a:ext cx="8897811" cy="527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33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7BF460-6D35-4B2B-A666-A2B26593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77" y="643466"/>
            <a:ext cx="940264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0831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3938</TotalTime>
  <Words>277</Words>
  <Application>Microsoft Office PowerPoint</Application>
  <PresentationFormat>Widescreen</PresentationFormat>
  <Paragraphs>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Candara</vt:lpstr>
      <vt:lpstr>Wingdings 2</vt:lpstr>
      <vt:lpstr>Frame</vt:lpstr>
      <vt:lpstr>Construction of a Modern Pop Album</vt:lpstr>
      <vt:lpstr>Introduction</vt:lpstr>
      <vt:lpstr>PowerPoint Presentation</vt:lpstr>
      <vt:lpstr>Data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Correlation  Plot</vt:lpstr>
      <vt:lpstr>PowerPoint Presentation</vt:lpstr>
      <vt:lpstr>Clustering</vt:lpstr>
      <vt:lpstr>PowerPoint Presentation</vt:lpstr>
      <vt:lpstr>Future Nostalgia</vt:lpstr>
      <vt:lpstr>PowerPoint Presentation</vt:lpstr>
      <vt:lpstr>Grammy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of a Modern Pop Album</dc:title>
  <dc:creator>Jennifer Eberling</dc:creator>
  <cp:lastModifiedBy>Jennifer Eberling</cp:lastModifiedBy>
  <cp:revision>1</cp:revision>
  <dcterms:created xsi:type="dcterms:W3CDTF">2022-04-23T23:26:40Z</dcterms:created>
  <dcterms:modified xsi:type="dcterms:W3CDTF">2022-05-03T21:18:05Z</dcterms:modified>
</cp:coreProperties>
</file>

<file path=docProps/thumbnail.jpeg>
</file>